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4.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5.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706" r:id="rId1"/>
    <p:sldMasterId id="2147483727" r:id="rId2"/>
    <p:sldMasterId id="2147484619" r:id="rId3"/>
    <p:sldMasterId id="2147484635" r:id="rId4"/>
    <p:sldMasterId id="2147484650" r:id="rId5"/>
    <p:sldMasterId id="2147484669" r:id="rId6"/>
  </p:sldMasterIdLst>
  <p:notesMasterIdLst>
    <p:notesMasterId r:id="rId31"/>
  </p:notesMasterIdLst>
  <p:handoutMasterIdLst>
    <p:handoutMasterId r:id="rId32"/>
  </p:handoutMasterIdLst>
  <p:sldIdLst>
    <p:sldId id="387" r:id="rId7"/>
    <p:sldId id="486" r:id="rId8"/>
    <p:sldId id="476" r:id="rId9"/>
    <p:sldId id="484" r:id="rId10"/>
    <p:sldId id="478" r:id="rId11"/>
    <p:sldId id="506" r:id="rId12"/>
    <p:sldId id="507" r:id="rId13"/>
    <p:sldId id="519" r:id="rId14"/>
    <p:sldId id="510" r:id="rId15"/>
    <p:sldId id="505" r:id="rId16"/>
    <p:sldId id="512" r:id="rId17"/>
    <p:sldId id="482" r:id="rId18"/>
    <p:sldId id="500" r:id="rId19"/>
    <p:sldId id="493" r:id="rId20"/>
    <p:sldId id="501" r:id="rId21"/>
    <p:sldId id="502" r:id="rId22"/>
    <p:sldId id="516" r:id="rId23"/>
    <p:sldId id="499" r:id="rId24"/>
    <p:sldId id="503" r:id="rId25"/>
    <p:sldId id="498" r:id="rId26"/>
    <p:sldId id="517" r:id="rId27"/>
    <p:sldId id="518" r:id="rId28"/>
    <p:sldId id="515" r:id="rId29"/>
    <p:sldId id="513" r:id="rId30"/>
  </p:sldIdLst>
  <p:sldSz cx="12192000" cy="6858000"/>
  <p:notesSz cx="7019925" cy="9305925"/>
  <p:embeddedFontLst>
    <p:embeddedFont>
      <p:font typeface="MS Mincho" panose="02020609040205080304" pitchFamily="49" charset="-128"/>
      <p:regular r:id="rId33"/>
    </p:embeddedFont>
    <p:embeddedFont>
      <p:font typeface="MS PGothic" panose="020B0600070205080204" pitchFamily="34" charset="-128"/>
      <p:regular r:id="rId34"/>
    </p:embeddedFont>
    <p:embeddedFont>
      <p:font typeface="SimSun" panose="02010600030101010101" pitchFamily="2" charset="-122"/>
      <p:regular r:id="rId35"/>
    </p:embeddedFont>
    <p:embeddedFont>
      <p:font typeface="Ebrima" panose="02000000000000000000" pitchFamily="2" charset="0"/>
      <p:regular r:id="rId36"/>
      <p:bold r:id="rId37"/>
    </p:embeddedFont>
    <p:embeddedFont>
      <p:font typeface="Cambria" panose="02040503050406030204" pitchFamily="18" charset="0"/>
      <p:regular r:id="rId38"/>
      <p:bold r:id="rId39"/>
      <p:italic r:id="rId40"/>
      <p:boldItalic r:id="rId41"/>
    </p:embeddedFont>
    <p:embeddedFont>
      <p:font typeface="Calibri" panose="020F0502020204030204" pitchFamily="34" charset="0"/>
      <p:regular r:id="rId42"/>
      <p:bold r:id="rId43"/>
      <p:italic r:id="rId44"/>
      <p:boldItalic r:id="rId45"/>
    </p:embeddedFont>
  </p:embeddedFontLst>
  <p:defaultTextStyle>
    <a:defPPr>
      <a:defRPr lang="en-US"/>
    </a:defPPr>
    <a:lvl1pPr algn="l" defTabSz="457200" rtl="0" fontAlgn="base">
      <a:spcBef>
        <a:spcPct val="0"/>
      </a:spcBef>
      <a:spcAft>
        <a:spcPct val="0"/>
      </a:spcAft>
      <a:defRPr kern="1200">
        <a:solidFill>
          <a:schemeClr val="tx1"/>
        </a:solidFill>
        <a:latin typeface="Arial" charset="0"/>
        <a:ea typeface="+mn-ea"/>
        <a:cs typeface="Arial" charset="0"/>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hilippa Easterbrook" initials="PJE" lastIdx="1" clrIdx="0"/>
  <p:cmAuthor id="1" name="NAMJILSUREN, Oyuntungalag" initials="NO"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2CC"/>
    <a:srgbClr val="761302"/>
    <a:srgbClr val="FF9900"/>
    <a:srgbClr val="A56039"/>
    <a:srgbClr val="F4EBE6"/>
    <a:srgbClr val="D2AF9C"/>
    <a:srgbClr val="BC886A"/>
    <a:srgbClr val="8F380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053" autoAdjust="0"/>
    <p:restoredTop sz="85798" autoAdjust="0"/>
  </p:normalViewPr>
  <p:slideViewPr>
    <p:cSldViewPr snapToGrid="0" showGuides="1">
      <p:cViewPr varScale="1">
        <p:scale>
          <a:sx n="45" d="100"/>
          <a:sy n="45" d="100"/>
        </p:scale>
        <p:origin x="-490" y="-72"/>
      </p:cViewPr>
      <p:guideLst>
        <p:guide orient="horz" pos="2137"/>
        <p:guide pos="3904"/>
      </p:guideLst>
    </p:cSldViewPr>
  </p:slideViewPr>
  <p:outlineViewPr>
    <p:cViewPr>
      <p:scale>
        <a:sx n="33" d="100"/>
        <a:sy n="33" d="100"/>
      </p:scale>
      <p:origin x="0" y="-29241"/>
    </p:cViewPr>
  </p:outlineViewPr>
  <p:notesTextViewPr>
    <p:cViewPr>
      <p:scale>
        <a:sx n="1" d="1"/>
        <a:sy n="1" d="1"/>
      </p:scale>
      <p:origin x="0" y="0"/>
    </p:cViewPr>
  </p:notesTextViewPr>
  <p:sorterViewPr>
    <p:cViewPr>
      <p:scale>
        <a:sx n="47" d="100"/>
        <a:sy n="47" d="100"/>
      </p:scale>
      <p:origin x="0" y="0"/>
    </p:cViewPr>
  </p:sorterViewPr>
  <p:notesViewPr>
    <p:cSldViewPr snapToGrid="0" showGuides="1">
      <p:cViewPr varScale="1">
        <p:scale>
          <a:sx n="117" d="100"/>
          <a:sy n="117" d="100"/>
        </p:scale>
        <p:origin x="3378"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7.fntdata"/><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handoutMaster" Target="handoutMasters/handout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font" Target="fonts/font4.fntdata"/><Relationship Id="rId49"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notesMaster" Target="notesMasters/notesMaster1.xml"/><Relationship Id="rId44" Type="http://schemas.openxmlformats.org/officeDocument/2006/relationships/font" Target="fonts/font12.fntdata"/><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viewProps" Target="viewProps.xml"/><Relationship Id="rId8"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solidFill>
                  <a:srgbClr val="002060"/>
                </a:solidFill>
                <a:latin typeface="Calibri" panose="020F0502020204030204" pitchFamily="34" charset="0"/>
                <a:cs typeface="Calibri" panose="020F0502020204030204" pitchFamily="34" charset="0"/>
              </a:defRPr>
            </a:pPr>
            <a:r>
              <a:rPr lang="en-US" sz="1200" dirty="0" smtClean="0">
                <a:solidFill>
                  <a:srgbClr val="002060"/>
                </a:solidFill>
                <a:latin typeface="Calibri" panose="020F0502020204030204" pitchFamily="34" charset="0"/>
                <a:cs typeface="Calibri" panose="020F0502020204030204" pitchFamily="34" charset="0"/>
              </a:rPr>
              <a:t>Number of LMICs that adopted  DTG as 1</a:t>
            </a:r>
            <a:r>
              <a:rPr lang="en-US" sz="1200" baseline="30000" dirty="0" smtClean="0">
                <a:solidFill>
                  <a:srgbClr val="002060"/>
                </a:solidFill>
                <a:latin typeface="Calibri" panose="020F0502020204030204" pitchFamily="34" charset="0"/>
                <a:cs typeface="Calibri" panose="020F0502020204030204" pitchFamily="34" charset="0"/>
              </a:rPr>
              <a:t>st</a:t>
            </a:r>
            <a:r>
              <a:rPr lang="en-US" sz="1200" dirty="0" smtClean="0">
                <a:solidFill>
                  <a:srgbClr val="002060"/>
                </a:solidFill>
                <a:latin typeface="Calibri" panose="020F0502020204030204" pitchFamily="34" charset="0"/>
                <a:cs typeface="Calibri" panose="020F0502020204030204" pitchFamily="34" charset="0"/>
              </a:rPr>
              <a:t> line option</a:t>
            </a:r>
            <a:endParaRPr lang="en-US" sz="1200" dirty="0">
              <a:solidFill>
                <a:srgbClr val="002060"/>
              </a:solidFill>
              <a:latin typeface="Calibri" panose="020F0502020204030204" pitchFamily="34" charset="0"/>
              <a:cs typeface="Calibri" panose="020F0502020204030204" pitchFamily="34" charset="0"/>
            </a:endParaRPr>
          </a:p>
        </c:rich>
      </c:tx>
      <c:layout>
        <c:manualLayout>
          <c:xMode val="edge"/>
          <c:yMode val="edge"/>
          <c:x val="0.15256421626492636"/>
          <c:y val="1.3269126086997405E-2"/>
        </c:manualLayout>
      </c:layout>
      <c:overlay val="0"/>
    </c:title>
    <c:autoTitleDeleted val="0"/>
    <c:plotArea>
      <c:layout>
        <c:manualLayout>
          <c:layoutTarget val="inner"/>
          <c:xMode val="edge"/>
          <c:yMode val="edge"/>
          <c:x val="0.16328689007545499"/>
          <c:y val="7.8793324480283852E-2"/>
          <c:w val="0.71721097249436705"/>
          <c:h val="0.80767609957329323"/>
        </c:manualLayout>
      </c:layout>
      <c:barChart>
        <c:barDir val="col"/>
        <c:grouping val="clustered"/>
        <c:varyColors val="0"/>
        <c:ser>
          <c:idx val="0"/>
          <c:order val="0"/>
          <c:tx>
            <c:strRef>
              <c:f>Sheet1!$B$1</c:f>
              <c:strCache>
                <c:ptCount val="1"/>
                <c:pt idx="0">
                  <c:v>Column2</c:v>
                </c:pt>
              </c:strCache>
            </c:strRef>
          </c:tx>
          <c:invertIfNegative val="0"/>
          <c:dLbls>
            <c:spPr>
              <a:noFill/>
              <a:ln>
                <a:noFill/>
              </a:ln>
              <a:effectLst/>
            </c:spPr>
            <c:txPr>
              <a:bodyPr/>
              <a:lstStyle/>
              <a:p>
                <a:pPr>
                  <a:defRPr sz="1600"/>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Sheet1!$A$2:$A$4</c:f>
              <c:strCache>
                <c:ptCount val="3"/>
                <c:pt idx="0">
                  <c:v>mid 2017</c:v>
                </c:pt>
                <c:pt idx="1">
                  <c:v>end 2017</c:v>
                </c:pt>
                <c:pt idx="2">
                  <c:v>mid 2018*</c:v>
                </c:pt>
              </c:strCache>
            </c:strRef>
          </c:cat>
          <c:val>
            <c:numRef>
              <c:f>Sheet1!$B$2:$B$4</c:f>
              <c:numCache>
                <c:formatCode>General</c:formatCode>
                <c:ptCount val="3"/>
                <c:pt idx="0">
                  <c:v>20</c:v>
                </c:pt>
                <c:pt idx="1">
                  <c:v>55</c:v>
                </c:pt>
                <c:pt idx="2">
                  <c:v>71</c:v>
                </c:pt>
              </c:numCache>
            </c:numRef>
          </c:val>
          <c:extLst xmlns:c16r2="http://schemas.microsoft.com/office/drawing/2015/06/chart">
            <c:ext xmlns:c16="http://schemas.microsoft.com/office/drawing/2014/chart" uri="{C3380CC4-5D6E-409C-BE32-E72D297353CC}">
              <c16:uniqueId val="{00000000-72F2-4789-8574-F6D6DB861F28}"/>
            </c:ext>
          </c:extLst>
        </c:ser>
        <c:dLbls>
          <c:showLegendKey val="0"/>
          <c:showVal val="0"/>
          <c:showCatName val="0"/>
          <c:showSerName val="0"/>
          <c:showPercent val="0"/>
          <c:showBubbleSize val="0"/>
        </c:dLbls>
        <c:gapWidth val="150"/>
        <c:axId val="254554496"/>
        <c:axId val="254556032"/>
      </c:barChart>
      <c:catAx>
        <c:axId val="254554496"/>
        <c:scaling>
          <c:orientation val="minMax"/>
        </c:scaling>
        <c:delete val="0"/>
        <c:axPos val="b"/>
        <c:numFmt formatCode="General" sourceLinked="0"/>
        <c:majorTickMark val="out"/>
        <c:minorTickMark val="none"/>
        <c:tickLblPos val="nextTo"/>
        <c:txPr>
          <a:bodyPr/>
          <a:lstStyle/>
          <a:p>
            <a:pPr>
              <a:defRPr sz="1200"/>
            </a:pPr>
            <a:endParaRPr lang="en-US"/>
          </a:p>
        </c:txPr>
        <c:crossAx val="254556032"/>
        <c:crosses val="autoZero"/>
        <c:auto val="1"/>
        <c:lblAlgn val="ctr"/>
        <c:lblOffset val="100"/>
        <c:noMultiLvlLbl val="0"/>
      </c:catAx>
      <c:valAx>
        <c:axId val="254556032"/>
        <c:scaling>
          <c:orientation val="minMax"/>
        </c:scaling>
        <c:delete val="0"/>
        <c:axPos val="l"/>
        <c:numFmt formatCode="General" sourceLinked="1"/>
        <c:majorTickMark val="out"/>
        <c:minorTickMark val="none"/>
        <c:tickLblPos val="nextTo"/>
        <c:crossAx val="254554496"/>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712220950989317"/>
          <c:y val="3.8807872937790332E-2"/>
          <c:w val="0.74276191684441795"/>
          <c:h val="0.5588620122789949"/>
        </c:manualLayout>
      </c:layout>
      <c:barChart>
        <c:barDir val="col"/>
        <c:grouping val="stacked"/>
        <c:varyColors val="0"/>
        <c:ser>
          <c:idx val="1"/>
          <c:order val="0"/>
          <c:tx>
            <c:strRef>
              <c:f>Sheet1!$A$3</c:f>
              <c:strCache>
                <c:ptCount val="1"/>
                <c:pt idx="0">
                  <c:v>TLE patients</c:v>
                </c:pt>
              </c:strCache>
            </c:strRef>
          </c:tx>
          <c:invertIfNegative val="0"/>
          <c:cat>
            <c:strRef>
              <c:f>Sheet1!$B$1:$J$1</c:f>
              <c:strCache>
                <c:ptCount val="9"/>
                <c:pt idx="0">
                  <c:v>April 2018</c:v>
                </c:pt>
                <c:pt idx="1">
                  <c:v>July 2018</c:v>
                </c:pt>
                <c:pt idx="2">
                  <c:v>Oct 2018</c:v>
                </c:pt>
                <c:pt idx="3">
                  <c:v>Jan  2019</c:v>
                </c:pt>
                <c:pt idx="4">
                  <c:v>April 2019</c:v>
                </c:pt>
                <c:pt idx="5">
                  <c:v>July 2019</c:v>
                </c:pt>
                <c:pt idx="6">
                  <c:v>Oct 2019</c:v>
                </c:pt>
                <c:pt idx="7">
                  <c:v>Jan  2020</c:v>
                </c:pt>
                <c:pt idx="8">
                  <c:v>April 2020</c:v>
                </c:pt>
              </c:strCache>
            </c:strRef>
          </c:cat>
          <c:val>
            <c:numRef>
              <c:f>Sheet1!$B$3:$J$3</c:f>
              <c:numCache>
                <c:formatCode>_(* #,##0_);_(* \(#,##0\);_(* "-"??_);_(@_)</c:formatCode>
                <c:ptCount val="9"/>
                <c:pt idx="0">
                  <c:v>122275.43056666671</c:v>
                </c:pt>
                <c:pt idx="1">
                  <c:v>125392.32569897271</c:v>
                </c:pt>
                <c:pt idx="2">
                  <c:v>124765.73550195244</c:v>
                </c:pt>
                <c:pt idx="3">
                  <c:v>122252.89649453592</c:v>
                </c:pt>
                <c:pt idx="4">
                  <c:v>110679.94170031407</c:v>
                </c:pt>
                <c:pt idx="5">
                  <c:v>84579.593427177912</c:v>
                </c:pt>
                <c:pt idx="6">
                  <c:v>59312.128472637778</c:v>
                </c:pt>
                <c:pt idx="7">
                  <c:v>34848.32754620268</c:v>
                </c:pt>
                <c:pt idx="8">
                  <c:v>11127.864854419022</c:v>
                </c:pt>
              </c:numCache>
            </c:numRef>
          </c:val>
        </c:ser>
        <c:ser>
          <c:idx val="2"/>
          <c:order val="1"/>
          <c:tx>
            <c:strRef>
              <c:f>Sheet1!$A$4</c:f>
              <c:strCache>
                <c:ptCount val="1"/>
                <c:pt idx="0">
                  <c:v>TLD patients</c:v>
                </c:pt>
              </c:strCache>
            </c:strRef>
          </c:tx>
          <c:invertIfNegative val="0"/>
          <c:cat>
            <c:strRef>
              <c:f>Sheet1!$B$1:$J$1</c:f>
              <c:strCache>
                <c:ptCount val="9"/>
                <c:pt idx="0">
                  <c:v>April 2018</c:v>
                </c:pt>
                <c:pt idx="1">
                  <c:v>July 2018</c:v>
                </c:pt>
                <c:pt idx="2">
                  <c:v>Oct 2018</c:v>
                </c:pt>
                <c:pt idx="3">
                  <c:v>Jan  2019</c:v>
                </c:pt>
                <c:pt idx="4">
                  <c:v>April 2019</c:v>
                </c:pt>
                <c:pt idx="5">
                  <c:v>July 2019</c:v>
                </c:pt>
                <c:pt idx="6">
                  <c:v>Oct 2019</c:v>
                </c:pt>
                <c:pt idx="7">
                  <c:v>Jan  2020</c:v>
                </c:pt>
                <c:pt idx="8">
                  <c:v>April 2020</c:v>
                </c:pt>
              </c:strCache>
            </c:strRef>
          </c:cat>
          <c:val>
            <c:numRef>
              <c:f>Sheet1!$B$4:$J$4</c:f>
              <c:numCache>
                <c:formatCode>_(* #,##0_);_(* \(#,##0\);_(* "-"??_);_(@_)</c:formatCode>
                <c:ptCount val="9"/>
                <c:pt idx="1">
                  <c:v>1745.7667395628835</c:v>
                </c:pt>
                <c:pt idx="2">
                  <c:v>8839.36966387756</c:v>
                </c:pt>
                <c:pt idx="3">
                  <c:v>18627.613745901217</c:v>
                </c:pt>
                <c:pt idx="4">
                  <c:v>41358.880380503892</c:v>
                </c:pt>
                <c:pt idx="5">
                  <c:v>84843.566270698444</c:v>
                </c:pt>
                <c:pt idx="6">
                  <c:v>127138.41884861291</c:v>
                </c:pt>
                <c:pt idx="7">
                  <c:v>168285.17995780596</c:v>
                </c:pt>
                <c:pt idx="8">
                  <c:v>208370.02930321119</c:v>
                </c:pt>
              </c:numCache>
            </c:numRef>
          </c:val>
        </c:ser>
        <c:ser>
          <c:idx val="3"/>
          <c:order val="2"/>
          <c:tx>
            <c:strRef>
              <c:f>Sheet1!$A$5</c:f>
              <c:strCache>
                <c:ptCount val="1"/>
                <c:pt idx="0">
                  <c:v>Other ARV patients</c:v>
                </c:pt>
              </c:strCache>
            </c:strRef>
          </c:tx>
          <c:invertIfNegative val="0"/>
          <c:cat>
            <c:strRef>
              <c:f>Sheet1!$B$1:$J$1</c:f>
              <c:strCache>
                <c:ptCount val="9"/>
                <c:pt idx="0">
                  <c:v>April 2018</c:v>
                </c:pt>
                <c:pt idx="1">
                  <c:v>July 2018</c:v>
                </c:pt>
                <c:pt idx="2">
                  <c:v>Oct 2018</c:v>
                </c:pt>
                <c:pt idx="3">
                  <c:v>Jan  2019</c:v>
                </c:pt>
                <c:pt idx="4">
                  <c:v>April 2019</c:v>
                </c:pt>
                <c:pt idx="5">
                  <c:v>July 2019</c:v>
                </c:pt>
                <c:pt idx="6">
                  <c:v>Oct 2019</c:v>
                </c:pt>
                <c:pt idx="7">
                  <c:v>Jan  2020</c:v>
                </c:pt>
                <c:pt idx="8">
                  <c:v>April 2020</c:v>
                </c:pt>
              </c:strCache>
            </c:strRef>
          </c:cat>
          <c:val>
            <c:numRef>
              <c:f>Sheet1!$B$5:$J$5</c:f>
              <c:numCache>
                <c:formatCode>_(* #,##0_);_(* \(#,##0\);_(* "-"??_);_(@_)</c:formatCode>
                <c:ptCount val="9"/>
                <c:pt idx="0">
                  <c:v>50600.902766666681</c:v>
                </c:pt>
                <c:pt idx="1">
                  <c:v>51872.740894797826</c:v>
                </c:pt>
                <c:pt idx="2">
                  <c:v>51540.228167503432</c:v>
                </c:pt>
                <c:pt idx="3">
                  <c:v>50399.323092896346</c:v>
                </c:pt>
                <c:pt idx="4">
                  <c:v>45375.511252515549</c:v>
                </c:pt>
                <c:pt idx="5">
                  <c:v>34125.673635457191</c:v>
                </c:pt>
                <c:pt idx="6">
                  <c:v>23232.786012082863</c:v>
                </c:pt>
                <c:pt idx="7">
                  <c:v>12684.325829324953</c:v>
                </c:pt>
                <c:pt idx="8">
                  <c:v>2454.4391757033882</c:v>
                </c:pt>
              </c:numCache>
            </c:numRef>
          </c:val>
        </c:ser>
        <c:dLbls>
          <c:showLegendKey val="0"/>
          <c:showVal val="0"/>
          <c:showCatName val="0"/>
          <c:showSerName val="0"/>
          <c:showPercent val="0"/>
          <c:showBubbleSize val="0"/>
        </c:dLbls>
        <c:gapWidth val="150"/>
        <c:overlap val="100"/>
        <c:axId val="331498624"/>
        <c:axId val="331500160"/>
      </c:barChart>
      <c:catAx>
        <c:axId val="331498624"/>
        <c:scaling>
          <c:orientation val="minMax"/>
        </c:scaling>
        <c:delete val="0"/>
        <c:axPos val="b"/>
        <c:majorTickMark val="out"/>
        <c:minorTickMark val="none"/>
        <c:tickLblPos val="nextTo"/>
        <c:txPr>
          <a:bodyPr/>
          <a:lstStyle/>
          <a:p>
            <a:pPr>
              <a:defRPr sz="900"/>
            </a:pPr>
            <a:endParaRPr lang="en-US"/>
          </a:p>
        </c:txPr>
        <c:crossAx val="331500160"/>
        <c:crosses val="autoZero"/>
        <c:auto val="1"/>
        <c:lblAlgn val="ctr"/>
        <c:lblOffset val="100"/>
        <c:noMultiLvlLbl val="0"/>
      </c:catAx>
      <c:valAx>
        <c:axId val="331500160"/>
        <c:scaling>
          <c:orientation val="minMax"/>
        </c:scaling>
        <c:delete val="0"/>
        <c:axPos val="l"/>
        <c:title>
          <c:tx>
            <c:rich>
              <a:bodyPr rot="-5400000" vert="horz"/>
              <a:lstStyle/>
              <a:p>
                <a:pPr>
                  <a:defRPr/>
                </a:pPr>
                <a:r>
                  <a:rPr lang="en-US"/>
                  <a:t>Adult</a:t>
                </a:r>
                <a:r>
                  <a:rPr lang="en-US" baseline="0"/>
                  <a:t> ART Patients </a:t>
                </a:r>
                <a:endParaRPr lang="en-US"/>
              </a:p>
            </c:rich>
          </c:tx>
          <c:layout/>
          <c:overlay val="0"/>
        </c:title>
        <c:numFmt formatCode="_(* #,##0_);_(* \(#,##0\);_(* &quot;-&quot;??_);_(@_)" sourceLinked="1"/>
        <c:majorTickMark val="out"/>
        <c:minorTickMark val="none"/>
        <c:tickLblPos val="nextTo"/>
        <c:crossAx val="331498624"/>
        <c:crosses val="autoZero"/>
        <c:crossBetween val="between"/>
      </c:valAx>
    </c:plotArea>
    <c:legend>
      <c:legendPos val="b"/>
      <c:layout/>
      <c:overlay val="0"/>
    </c:legend>
    <c:plotVisOnly val="1"/>
    <c:dispBlanksAs val="gap"/>
    <c:showDLblsOverMax val="0"/>
  </c:chart>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F19C0A4-AFF6-4E28-A001-069C84E9D4E6}" type="doc">
      <dgm:prSet loTypeId="urn:microsoft.com/office/officeart/2005/8/layout/orgChart1" loCatId="hierarchy" qsTypeId="urn:microsoft.com/office/officeart/2005/8/quickstyle/simple1" qsCatId="simple" csTypeId="urn:microsoft.com/office/officeart/2005/8/colors/accent1_2#1" csCatId="accent1" phldr="1"/>
      <dgm:spPr/>
      <dgm:t>
        <a:bodyPr/>
        <a:lstStyle/>
        <a:p>
          <a:endParaRPr lang="en-GB"/>
        </a:p>
      </dgm:t>
    </dgm:pt>
    <dgm:pt modelId="{CAECB2BC-3F3F-4878-876A-FF1B4CC6BAA2}">
      <dgm:prSet phldrT="[Text]" custT="1"/>
      <dgm:spPr>
        <a:xfrm>
          <a:off x="1447680" y="4416"/>
          <a:ext cx="1452069" cy="504386"/>
        </a:xfr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pPr>
            <a:spcAft>
              <a:spcPts val="0"/>
            </a:spcAft>
          </a:pPr>
          <a:r>
            <a:rPr lang="en-GB" sz="1200" b="1" dirty="0">
              <a:solidFill>
                <a:sysClr val="window" lastClr="FFFFFF"/>
              </a:solidFill>
              <a:latin typeface="Calibri"/>
              <a:ea typeface="+mn-ea"/>
              <a:cs typeface="Times New Roman" panose="02020603050405020304" pitchFamily="18" charset="0"/>
            </a:rPr>
            <a:t>People living with HIV</a:t>
          </a:r>
        </a:p>
      </dgm:t>
    </dgm:pt>
    <dgm:pt modelId="{292B18CB-5529-4922-9BA9-A8C4B1EDA99A}" type="parTrans" cxnId="{7EFC24B8-6B56-4E6F-9083-2FE2857A0418}">
      <dgm:prSet/>
      <dgm:spPr/>
      <dgm:t>
        <a:bodyPr/>
        <a:lstStyle/>
        <a:p>
          <a:endParaRPr lang="en-GB" sz="1200" b="1">
            <a:latin typeface="+mn-lt"/>
            <a:cs typeface="Times New Roman" panose="02020603050405020304" pitchFamily="18" charset="0"/>
          </a:endParaRPr>
        </a:p>
      </dgm:t>
    </dgm:pt>
    <dgm:pt modelId="{0CFB024B-B7F8-4335-980E-428DA15F27A4}" type="sibTrans" cxnId="{7EFC24B8-6B56-4E6F-9083-2FE2857A0418}">
      <dgm:prSet/>
      <dgm:spPr/>
      <dgm:t>
        <a:bodyPr/>
        <a:lstStyle/>
        <a:p>
          <a:endParaRPr lang="en-GB" sz="1200" b="1">
            <a:latin typeface="+mn-lt"/>
            <a:cs typeface="Times New Roman" panose="02020603050405020304" pitchFamily="18" charset="0"/>
          </a:endParaRPr>
        </a:p>
      </dgm:t>
    </dgm:pt>
    <dgm:pt modelId="{DF0D648F-2A86-4FB7-B678-22BD535347D7}">
      <dgm:prSet phldrT="[Text]" custT="1"/>
      <dgm:spPr>
        <a:xfrm>
          <a:off x="319601" y="697998"/>
          <a:ext cx="749155" cy="372136"/>
        </a:xfr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en-GB" sz="1200" b="1" dirty="0">
              <a:solidFill>
                <a:sysClr val="window" lastClr="FFFFFF"/>
              </a:solidFill>
              <a:latin typeface="Calibri"/>
              <a:ea typeface="+mn-ea"/>
              <a:cs typeface="Times New Roman" panose="02020603050405020304" pitchFamily="18" charset="0"/>
            </a:rPr>
            <a:t>Male</a:t>
          </a:r>
        </a:p>
      </dgm:t>
    </dgm:pt>
    <dgm:pt modelId="{B98A6F16-7DE6-47F2-B26B-769C77D5E0CF}" type="parTrans" cxnId="{A5E0C880-2193-43A2-AC37-35B9C3911F66}">
      <dgm:prSet/>
      <dgm:spPr>
        <a:xfrm>
          <a:off x="694179" y="508802"/>
          <a:ext cx="1479535" cy="189195"/>
        </a:xfrm>
        <a:noFill/>
        <a:ln w="25400" cap="flat" cmpd="sng" algn="ctr">
          <a:solidFill>
            <a:srgbClr val="4F81BD">
              <a:shade val="60000"/>
              <a:hueOff val="0"/>
              <a:satOff val="0"/>
              <a:lumOff val="0"/>
              <a:alphaOff val="0"/>
            </a:srgbClr>
          </a:solidFill>
          <a:prstDash val="solid"/>
        </a:ln>
        <a:effectLst/>
      </dgm:spPr>
      <dgm:t>
        <a:bodyPr/>
        <a:lstStyle/>
        <a:p>
          <a:endParaRPr lang="en-GB" sz="1200" b="1">
            <a:latin typeface="+mn-lt"/>
            <a:cs typeface="Times New Roman" panose="02020603050405020304" pitchFamily="18" charset="0"/>
          </a:endParaRPr>
        </a:p>
      </dgm:t>
    </dgm:pt>
    <dgm:pt modelId="{11BAA845-12E1-4A56-BC47-46788A5D71BB}" type="sibTrans" cxnId="{A5E0C880-2193-43A2-AC37-35B9C3911F66}">
      <dgm:prSet/>
      <dgm:spPr/>
      <dgm:t>
        <a:bodyPr/>
        <a:lstStyle/>
        <a:p>
          <a:endParaRPr lang="en-GB" sz="1200" b="1">
            <a:latin typeface="+mn-lt"/>
            <a:cs typeface="Times New Roman" panose="02020603050405020304" pitchFamily="18" charset="0"/>
          </a:endParaRPr>
        </a:p>
      </dgm:t>
    </dgm:pt>
    <dgm:pt modelId="{C3C14689-5826-4D40-9FB5-F75467BDE667}">
      <dgm:prSet phldrT="[Text]" custT="1"/>
      <dgm:spPr>
        <a:xfrm>
          <a:off x="3043013" y="706885"/>
          <a:ext cx="749155" cy="372136"/>
        </a:xfr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en-GB" sz="1200" b="1" dirty="0">
              <a:solidFill>
                <a:sysClr val="window" lastClr="FFFFFF"/>
              </a:solidFill>
              <a:latin typeface="Calibri"/>
              <a:ea typeface="+mn-ea"/>
              <a:cs typeface="Times New Roman" panose="02020603050405020304" pitchFamily="18" charset="0"/>
            </a:rPr>
            <a:t>Female</a:t>
          </a:r>
        </a:p>
      </dgm:t>
    </dgm:pt>
    <dgm:pt modelId="{9FCE25C4-5A45-4987-94A6-2E5324B7141E}" type="parTrans" cxnId="{4E946FF2-20AF-4C59-BEDD-4BAD0709EE23}">
      <dgm:prSet/>
      <dgm:spPr>
        <a:xfrm>
          <a:off x="2173715" y="508802"/>
          <a:ext cx="1243875" cy="198082"/>
        </a:xfrm>
        <a:noFill/>
        <a:ln w="25400" cap="flat" cmpd="sng" algn="ctr">
          <a:solidFill>
            <a:srgbClr val="4F81BD">
              <a:shade val="60000"/>
              <a:hueOff val="0"/>
              <a:satOff val="0"/>
              <a:lumOff val="0"/>
              <a:alphaOff val="0"/>
            </a:srgbClr>
          </a:solidFill>
          <a:prstDash val="solid"/>
        </a:ln>
        <a:effectLst/>
      </dgm:spPr>
      <dgm:t>
        <a:bodyPr/>
        <a:lstStyle/>
        <a:p>
          <a:endParaRPr lang="en-GB" sz="1200" b="1">
            <a:latin typeface="+mn-lt"/>
            <a:cs typeface="Times New Roman" panose="02020603050405020304" pitchFamily="18" charset="0"/>
          </a:endParaRPr>
        </a:p>
      </dgm:t>
    </dgm:pt>
    <dgm:pt modelId="{5DD517B7-A211-49C1-9B2C-FF60D56DBAEA}" type="sibTrans" cxnId="{4E946FF2-20AF-4C59-BEDD-4BAD0709EE23}">
      <dgm:prSet/>
      <dgm:spPr/>
      <dgm:t>
        <a:bodyPr/>
        <a:lstStyle/>
        <a:p>
          <a:endParaRPr lang="en-GB" sz="1200" b="1">
            <a:latin typeface="+mn-lt"/>
            <a:cs typeface="Times New Roman" panose="02020603050405020304" pitchFamily="18" charset="0"/>
          </a:endParaRPr>
        </a:p>
      </dgm:t>
    </dgm:pt>
    <dgm:pt modelId="{0BB8B196-B0FD-4EF8-8D81-24A440E72385}">
      <dgm:prSet custT="1"/>
      <dgm:spPr>
        <a:xfrm>
          <a:off x="2562514" y="2198771"/>
          <a:ext cx="749155" cy="372136"/>
        </a:xfr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en-GB" sz="1200" b="1" dirty="0">
              <a:solidFill>
                <a:sysClr val="window" lastClr="FFFFFF"/>
              </a:solidFill>
              <a:latin typeface="Calibri"/>
              <a:ea typeface="+mn-ea"/>
              <a:cs typeface="Times New Roman" panose="02020603050405020304" pitchFamily="18" charset="0"/>
            </a:rPr>
            <a:t>No</a:t>
          </a:r>
        </a:p>
      </dgm:t>
    </dgm:pt>
    <dgm:pt modelId="{17DD69D3-48CF-45DA-8534-CBEE4E45A089}" type="parTrans" cxnId="{46828119-AAC7-46CC-A293-EFD7B2AACBF0}">
      <dgm:prSet/>
      <dgm:spPr>
        <a:xfrm>
          <a:off x="2937091" y="1986928"/>
          <a:ext cx="480499" cy="211842"/>
        </a:xfrm>
        <a:noFill/>
        <a:ln w="25400" cap="flat" cmpd="sng" algn="ctr">
          <a:solidFill>
            <a:srgbClr val="4F81BD">
              <a:shade val="80000"/>
              <a:hueOff val="0"/>
              <a:satOff val="0"/>
              <a:lumOff val="0"/>
              <a:alphaOff val="0"/>
            </a:srgbClr>
          </a:solidFill>
          <a:prstDash val="solid"/>
        </a:ln>
        <a:effectLst/>
      </dgm:spPr>
      <dgm:t>
        <a:bodyPr/>
        <a:lstStyle/>
        <a:p>
          <a:endParaRPr lang="en-GB" sz="1200" b="1">
            <a:latin typeface="+mn-lt"/>
            <a:cs typeface="Times New Roman" panose="02020603050405020304" pitchFamily="18" charset="0"/>
          </a:endParaRPr>
        </a:p>
      </dgm:t>
    </dgm:pt>
    <dgm:pt modelId="{992EB4A1-098E-4893-BB23-17358555F192}" type="sibTrans" cxnId="{46828119-AAC7-46CC-A293-EFD7B2AACBF0}">
      <dgm:prSet/>
      <dgm:spPr/>
      <dgm:t>
        <a:bodyPr/>
        <a:lstStyle/>
        <a:p>
          <a:endParaRPr lang="en-GB" sz="1200" b="1">
            <a:latin typeface="+mn-lt"/>
            <a:cs typeface="Times New Roman" panose="02020603050405020304" pitchFamily="18" charset="0"/>
          </a:endParaRPr>
        </a:p>
      </dgm:t>
    </dgm:pt>
    <dgm:pt modelId="{FE074641-90D8-4EFB-907C-E03DAB066D83}">
      <dgm:prSet custT="1"/>
      <dgm:spPr>
        <a:xfrm>
          <a:off x="3523512" y="2198771"/>
          <a:ext cx="749155" cy="372136"/>
        </a:xfr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en-GB" sz="1200" b="1" dirty="0">
              <a:solidFill>
                <a:sysClr val="window" lastClr="FFFFFF"/>
              </a:solidFill>
              <a:latin typeface="Calibri"/>
              <a:ea typeface="+mn-ea"/>
              <a:cs typeface="Times New Roman" panose="02020603050405020304" pitchFamily="18" charset="0"/>
            </a:rPr>
            <a:t>Yes</a:t>
          </a:r>
        </a:p>
      </dgm:t>
    </dgm:pt>
    <dgm:pt modelId="{0DF16F00-7211-46CC-A7BB-CDA879ECD0D5}" type="parTrans" cxnId="{D5EC9DE2-C9FE-44CF-98DE-D1D53A600EE1}">
      <dgm:prSet/>
      <dgm:spPr>
        <a:xfrm>
          <a:off x="3417591" y="1986928"/>
          <a:ext cx="480499" cy="211842"/>
        </a:xfrm>
        <a:noFill/>
        <a:ln w="25400" cap="flat" cmpd="sng" algn="ctr">
          <a:solidFill>
            <a:srgbClr val="4F81BD">
              <a:shade val="80000"/>
              <a:hueOff val="0"/>
              <a:satOff val="0"/>
              <a:lumOff val="0"/>
              <a:alphaOff val="0"/>
            </a:srgbClr>
          </a:solidFill>
          <a:prstDash val="solid"/>
        </a:ln>
        <a:effectLst/>
      </dgm:spPr>
      <dgm:t>
        <a:bodyPr/>
        <a:lstStyle/>
        <a:p>
          <a:endParaRPr lang="en-GB" sz="1200" b="1">
            <a:latin typeface="+mn-lt"/>
            <a:cs typeface="Times New Roman" panose="02020603050405020304" pitchFamily="18" charset="0"/>
          </a:endParaRPr>
        </a:p>
      </dgm:t>
    </dgm:pt>
    <dgm:pt modelId="{A6F96189-D277-4199-BE8C-589A8417B15E}" type="sibTrans" cxnId="{D5EC9DE2-C9FE-44CF-98DE-D1D53A600EE1}">
      <dgm:prSet/>
      <dgm:spPr/>
      <dgm:t>
        <a:bodyPr/>
        <a:lstStyle/>
        <a:p>
          <a:endParaRPr lang="en-GB" sz="1200" b="1">
            <a:latin typeface="+mn-lt"/>
            <a:cs typeface="Times New Roman" panose="02020603050405020304" pitchFamily="18" charset="0"/>
          </a:endParaRPr>
        </a:p>
      </dgm:t>
    </dgm:pt>
    <dgm:pt modelId="{6750BE60-2751-4E98-928E-F3BEEB294BE2}">
      <dgm:prSet custT="1"/>
      <dgm:spPr>
        <a:xfrm>
          <a:off x="2899762" y="2782750"/>
          <a:ext cx="1996655" cy="696063"/>
        </a:xfrm>
        <a:solidFill>
          <a:srgbClr val="9BBB59">
            <a:lumMod val="75000"/>
          </a:srgbClr>
        </a:solidFill>
        <a:ln w="25400" cap="flat" cmpd="sng" algn="ctr">
          <a:solidFill>
            <a:sysClr val="window" lastClr="FFFFFF">
              <a:hueOff val="0"/>
              <a:satOff val="0"/>
              <a:lumOff val="0"/>
              <a:alphaOff val="0"/>
            </a:sysClr>
          </a:solidFill>
          <a:prstDash val="solid"/>
        </a:ln>
        <a:effectLst/>
      </dgm:spPr>
      <dgm:t>
        <a:bodyPr/>
        <a:lstStyle/>
        <a:p>
          <a:r>
            <a:rPr lang="en-GB" sz="1200" b="1" dirty="0">
              <a:solidFill>
                <a:sysClr val="window" lastClr="FFFFFF"/>
              </a:solidFill>
              <a:latin typeface="Calibri"/>
              <a:ea typeface="+mn-ea"/>
              <a:cs typeface="Times New Roman" panose="02020603050405020304" pitchFamily="18" charset="0"/>
            </a:rPr>
            <a:t>Desiring </a:t>
          </a:r>
          <a:r>
            <a:rPr lang="en-GB" sz="1100" b="1" dirty="0">
              <a:solidFill>
                <a:sysClr val="window" lastClr="FFFFFF"/>
              </a:solidFill>
              <a:latin typeface="Calibri"/>
              <a:ea typeface="+mn-ea"/>
              <a:cs typeface="Times New Roman" panose="02020603050405020304" pitchFamily="18" charset="0"/>
            </a:rPr>
            <a:t>pregnancy</a:t>
          </a:r>
          <a:r>
            <a:rPr lang="en-GB" sz="1200" b="1" dirty="0">
              <a:solidFill>
                <a:sysClr val="window" lastClr="FFFFFF"/>
              </a:solidFill>
              <a:latin typeface="Calibri"/>
              <a:ea typeface="+mn-ea"/>
              <a:cs typeface="Times New Roman" panose="02020603050405020304" pitchFamily="18" charset="0"/>
            </a:rPr>
            <a:t> or </a:t>
          </a:r>
          <a:r>
            <a:rPr lang="en-GB" sz="1200" b="1" dirty="0" smtClean="0">
              <a:solidFill>
                <a:sysClr val="window" lastClr="FFFFFF"/>
              </a:solidFill>
              <a:latin typeface="Calibri"/>
              <a:ea typeface="+mn-ea"/>
              <a:cs typeface="Times New Roman" panose="02020603050405020304" pitchFamily="18" charset="0"/>
            </a:rPr>
            <a:t>pregnant </a:t>
          </a:r>
          <a:r>
            <a:rPr lang="en-GB" sz="1200" b="1" baseline="30000" dirty="0" smtClean="0">
              <a:solidFill>
                <a:sysClr val="window" lastClr="FFFFFF"/>
              </a:solidFill>
              <a:latin typeface="Calibri"/>
              <a:ea typeface="+mn-ea"/>
              <a:cs typeface="Times New Roman" panose="02020603050405020304" pitchFamily="18" charset="0"/>
            </a:rPr>
            <a:t>a</a:t>
          </a:r>
          <a:r>
            <a:rPr lang="en-GB" sz="1200" b="1" dirty="0">
              <a:solidFill>
                <a:sysClr val="window" lastClr="FFFFFF"/>
              </a:solidFill>
              <a:latin typeface="Calibri"/>
              <a:ea typeface="+mn-ea"/>
              <a:cs typeface="Times New Roman" panose="02020603050405020304" pitchFamily="18" charset="0"/>
            </a:rPr>
            <a:t>?</a:t>
          </a:r>
        </a:p>
      </dgm:t>
    </dgm:pt>
    <dgm:pt modelId="{B0C13A63-4EF5-49AC-9881-8DA114D22341}" type="parTrans" cxnId="{79A31205-F218-4A6C-903A-C4BBAB831AA1}">
      <dgm:prSet/>
      <dgm:spPr>
        <a:xfrm>
          <a:off x="3852370" y="2570907"/>
          <a:ext cx="91440" cy="211842"/>
        </a:xfrm>
        <a:noFill/>
        <a:ln w="25400" cap="flat" cmpd="sng" algn="ctr">
          <a:solidFill>
            <a:srgbClr val="4F81BD">
              <a:shade val="80000"/>
              <a:hueOff val="0"/>
              <a:satOff val="0"/>
              <a:lumOff val="0"/>
              <a:alphaOff val="0"/>
            </a:srgbClr>
          </a:solidFill>
          <a:prstDash val="solid"/>
        </a:ln>
        <a:effectLst/>
      </dgm:spPr>
      <dgm:t>
        <a:bodyPr/>
        <a:lstStyle/>
        <a:p>
          <a:endParaRPr lang="en-GB" sz="1200" b="1">
            <a:latin typeface="+mn-lt"/>
            <a:cs typeface="Times New Roman" panose="02020603050405020304" pitchFamily="18" charset="0"/>
          </a:endParaRPr>
        </a:p>
      </dgm:t>
    </dgm:pt>
    <dgm:pt modelId="{7B234577-0C04-4AE4-8D05-70752D653B2D}" type="sibTrans" cxnId="{79A31205-F218-4A6C-903A-C4BBAB831AA1}">
      <dgm:prSet/>
      <dgm:spPr/>
      <dgm:t>
        <a:bodyPr/>
        <a:lstStyle/>
        <a:p>
          <a:endParaRPr lang="en-GB" sz="1200" b="1">
            <a:latin typeface="+mn-lt"/>
            <a:cs typeface="Times New Roman" panose="02020603050405020304" pitchFamily="18" charset="0"/>
          </a:endParaRPr>
        </a:p>
      </dgm:t>
    </dgm:pt>
    <dgm:pt modelId="{F450CC3A-9B9D-480E-9898-37DD1FEC07A4}">
      <dgm:prSet custT="1"/>
      <dgm:spPr>
        <a:xfrm>
          <a:off x="2206336" y="3720949"/>
          <a:ext cx="749155" cy="372136"/>
        </a:xfr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en-GB" sz="1200" b="1" dirty="0">
              <a:solidFill>
                <a:sysClr val="window" lastClr="FFFFFF"/>
              </a:solidFill>
              <a:latin typeface="Calibri"/>
              <a:ea typeface="+mn-ea"/>
              <a:cs typeface="Times New Roman" panose="02020603050405020304" pitchFamily="18" charset="0"/>
            </a:rPr>
            <a:t>No</a:t>
          </a:r>
        </a:p>
      </dgm:t>
    </dgm:pt>
    <dgm:pt modelId="{EB013D5A-5227-42E1-98D1-08F1EA55013F}" type="parTrans" cxnId="{0693F651-E669-4890-86FC-10EE54E4BD5F}">
      <dgm:prSet/>
      <dgm:spPr>
        <a:xfrm>
          <a:off x="2580914" y="3478813"/>
          <a:ext cx="1317175" cy="242135"/>
        </a:xfrm>
        <a:noFill/>
        <a:ln w="25400" cap="flat" cmpd="sng" algn="ctr">
          <a:solidFill>
            <a:srgbClr val="4F81BD">
              <a:shade val="80000"/>
              <a:hueOff val="0"/>
              <a:satOff val="0"/>
              <a:lumOff val="0"/>
              <a:alphaOff val="0"/>
            </a:srgbClr>
          </a:solidFill>
          <a:prstDash val="solid"/>
        </a:ln>
        <a:effectLst/>
      </dgm:spPr>
      <dgm:t>
        <a:bodyPr/>
        <a:lstStyle/>
        <a:p>
          <a:endParaRPr lang="en-GB" sz="1200" b="1">
            <a:latin typeface="+mn-lt"/>
            <a:cs typeface="Times New Roman" panose="02020603050405020304" pitchFamily="18" charset="0"/>
          </a:endParaRPr>
        </a:p>
      </dgm:t>
    </dgm:pt>
    <dgm:pt modelId="{F9EAA4DB-6F53-40B1-A5CC-1B52B7129B9D}" type="sibTrans" cxnId="{0693F651-E669-4890-86FC-10EE54E4BD5F}">
      <dgm:prSet/>
      <dgm:spPr/>
      <dgm:t>
        <a:bodyPr/>
        <a:lstStyle/>
        <a:p>
          <a:endParaRPr lang="en-GB" sz="1200" b="1">
            <a:latin typeface="+mn-lt"/>
            <a:cs typeface="Times New Roman" panose="02020603050405020304" pitchFamily="18" charset="0"/>
          </a:endParaRPr>
        </a:p>
      </dgm:t>
    </dgm:pt>
    <dgm:pt modelId="{BDF94CAE-6097-4729-A848-AF38BC3F42D5}">
      <dgm:prSet custT="1"/>
      <dgm:spPr>
        <a:xfrm>
          <a:off x="4734020" y="3711295"/>
          <a:ext cx="749155" cy="372136"/>
        </a:xfr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en-GB" sz="1200" b="1">
              <a:solidFill>
                <a:sysClr val="window" lastClr="FFFFFF"/>
              </a:solidFill>
              <a:latin typeface="Calibri"/>
              <a:ea typeface="+mn-ea"/>
              <a:cs typeface="Times New Roman" panose="02020603050405020304" pitchFamily="18" charset="0"/>
            </a:rPr>
            <a:t>Yes</a:t>
          </a:r>
        </a:p>
      </dgm:t>
    </dgm:pt>
    <dgm:pt modelId="{488E404C-14B2-4B07-8476-4AE8DB16CF44}" type="parTrans" cxnId="{DC5FB1B8-D08A-411C-9908-C0918AC5741B}">
      <dgm:prSet/>
      <dgm:spPr>
        <a:xfrm>
          <a:off x="3898090" y="3478813"/>
          <a:ext cx="1210508" cy="232481"/>
        </a:xfrm>
        <a:noFill/>
        <a:ln w="25400" cap="flat" cmpd="sng" algn="ctr">
          <a:solidFill>
            <a:srgbClr val="4F81BD">
              <a:shade val="80000"/>
              <a:hueOff val="0"/>
              <a:satOff val="0"/>
              <a:lumOff val="0"/>
              <a:alphaOff val="0"/>
            </a:srgbClr>
          </a:solidFill>
          <a:prstDash val="solid"/>
        </a:ln>
        <a:effectLst/>
      </dgm:spPr>
      <dgm:t>
        <a:bodyPr/>
        <a:lstStyle/>
        <a:p>
          <a:endParaRPr lang="en-GB" sz="1200" b="1">
            <a:latin typeface="+mn-lt"/>
            <a:cs typeface="Times New Roman" panose="02020603050405020304" pitchFamily="18" charset="0"/>
          </a:endParaRPr>
        </a:p>
      </dgm:t>
    </dgm:pt>
    <dgm:pt modelId="{F878B425-49C5-4153-835B-248C914B1BE8}" type="sibTrans" cxnId="{DC5FB1B8-D08A-411C-9908-C0918AC5741B}">
      <dgm:prSet/>
      <dgm:spPr/>
      <dgm:t>
        <a:bodyPr/>
        <a:lstStyle/>
        <a:p>
          <a:endParaRPr lang="en-GB" sz="1200" b="1">
            <a:latin typeface="+mn-lt"/>
            <a:cs typeface="Times New Roman" panose="02020603050405020304" pitchFamily="18" charset="0"/>
          </a:endParaRPr>
        </a:p>
      </dgm:t>
    </dgm:pt>
    <dgm:pt modelId="{6FDD7C64-FCDB-4833-ADD1-F498D313748E}">
      <dgm:prSet custT="1"/>
      <dgm:spPr>
        <a:xfrm>
          <a:off x="186252" y="5198626"/>
          <a:ext cx="1008773" cy="361882"/>
        </a:xfrm>
        <a:solidFill>
          <a:srgbClr val="C0504D"/>
        </a:solidFill>
        <a:ln w="25400" cap="flat" cmpd="sng" algn="ctr">
          <a:solidFill>
            <a:sysClr val="window" lastClr="FFFFFF">
              <a:hueOff val="0"/>
              <a:satOff val="0"/>
              <a:lumOff val="0"/>
              <a:alphaOff val="0"/>
            </a:sysClr>
          </a:solidFill>
          <a:prstDash val="solid"/>
        </a:ln>
        <a:effectLst/>
      </dgm:spPr>
      <dgm:t>
        <a:bodyPr/>
        <a:lstStyle/>
        <a:p>
          <a:r>
            <a:rPr lang="en-GB" sz="1200" b="1">
              <a:solidFill>
                <a:sysClr val="window" lastClr="FFFFFF"/>
              </a:solidFill>
              <a:latin typeface="Calibri"/>
              <a:ea typeface="+mn-ea"/>
              <a:cs typeface="Times New Roman" panose="02020603050405020304" pitchFamily="18" charset="0"/>
            </a:rPr>
            <a:t>TLD</a:t>
          </a:r>
        </a:p>
      </dgm:t>
    </dgm:pt>
    <dgm:pt modelId="{7815939E-DFEB-4A23-97C2-FE494E45819E}" type="parTrans" cxnId="{69C73E79-D89B-45E0-9EF9-F08A8FD76EAF}">
      <dgm:prSet/>
      <dgm:spPr>
        <a:xfrm>
          <a:off x="644918" y="1070134"/>
          <a:ext cx="91440" cy="4128491"/>
        </a:xfrm>
        <a:noFill/>
        <a:ln w="25400" cap="flat" cmpd="sng" algn="ctr">
          <a:solidFill>
            <a:srgbClr val="4F81BD">
              <a:shade val="80000"/>
              <a:hueOff val="0"/>
              <a:satOff val="0"/>
              <a:lumOff val="0"/>
              <a:alphaOff val="0"/>
            </a:srgbClr>
          </a:solidFill>
          <a:prstDash val="solid"/>
          <a:tailEnd type="arrow"/>
        </a:ln>
        <a:effectLst/>
      </dgm:spPr>
      <dgm:t>
        <a:bodyPr/>
        <a:lstStyle/>
        <a:p>
          <a:endParaRPr lang="en-GB" sz="1200" b="1">
            <a:latin typeface="+mn-lt"/>
            <a:cs typeface="Times New Roman" panose="02020603050405020304" pitchFamily="18" charset="0"/>
          </a:endParaRPr>
        </a:p>
      </dgm:t>
    </dgm:pt>
    <dgm:pt modelId="{7C7ECAE2-EB75-458D-AA5A-F922CCB8C515}" type="sibTrans" cxnId="{69C73E79-D89B-45E0-9EF9-F08A8FD76EAF}">
      <dgm:prSet/>
      <dgm:spPr/>
      <dgm:t>
        <a:bodyPr/>
        <a:lstStyle/>
        <a:p>
          <a:endParaRPr lang="en-GB" sz="1200" b="1">
            <a:latin typeface="+mn-lt"/>
            <a:cs typeface="Times New Roman" panose="02020603050405020304" pitchFamily="18" charset="0"/>
          </a:endParaRPr>
        </a:p>
      </dgm:t>
    </dgm:pt>
    <dgm:pt modelId="{E2E419A6-FA03-4644-8F4F-49228ACFC223}">
      <dgm:prSet custT="1"/>
      <dgm:spPr>
        <a:xfrm>
          <a:off x="1498661" y="4274635"/>
          <a:ext cx="2171243" cy="696063"/>
        </a:xfrm>
        <a:solidFill>
          <a:srgbClr val="9BBB59">
            <a:lumMod val="75000"/>
          </a:srgbClr>
        </a:solidFill>
        <a:ln w="25400" cap="flat" cmpd="sng" algn="ctr">
          <a:solidFill>
            <a:sysClr val="window" lastClr="FFFFFF">
              <a:hueOff val="0"/>
              <a:satOff val="0"/>
              <a:lumOff val="0"/>
              <a:alphaOff val="0"/>
            </a:sysClr>
          </a:solidFill>
          <a:prstDash val="solid"/>
        </a:ln>
        <a:effectLst/>
      </dgm:spPr>
      <dgm:t>
        <a:bodyPr/>
        <a:lstStyle/>
        <a:p>
          <a:r>
            <a:rPr lang="en-GB" sz="1100" b="1" dirty="0">
              <a:solidFill>
                <a:sysClr val="window" lastClr="FFFFFF"/>
              </a:solidFill>
              <a:latin typeface="Calibri"/>
              <a:ea typeface="+mn-ea"/>
              <a:cs typeface="Times New Roman" panose="02020603050405020304" pitchFamily="18" charset="0"/>
            </a:rPr>
            <a:t>Access to consistent and </a:t>
          </a:r>
          <a:r>
            <a:rPr lang="en-GB" sz="1100" b="1" dirty="0" smtClean="0">
              <a:solidFill>
                <a:sysClr val="window" lastClr="FFFFFF"/>
              </a:solidFill>
              <a:latin typeface="Calibri"/>
              <a:ea typeface="+mn-ea"/>
              <a:cs typeface="Times New Roman" panose="02020603050405020304" pitchFamily="18" charset="0"/>
            </a:rPr>
            <a:t>reliable </a:t>
          </a:r>
          <a:r>
            <a:rPr lang="en-GB" sz="1100" b="1" baseline="30000" dirty="0" smtClean="0">
              <a:solidFill>
                <a:sysClr val="window" lastClr="FFFFFF"/>
              </a:solidFill>
              <a:latin typeface="Calibri"/>
              <a:ea typeface="+mn-ea"/>
              <a:cs typeface="Times New Roman" panose="02020603050405020304" pitchFamily="18" charset="0"/>
            </a:rPr>
            <a:t>b</a:t>
          </a:r>
          <a:r>
            <a:rPr lang="en-GB" sz="1100" b="1" dirty="0" smtClean="0">
              <a:solidFill>
                <a:sysClr val="window" lastClr="FFFFFF"/>
              </a:solidFill>
              <a:latin typeface="Calibri"/>
              <a:ea typeface="+mn-ea"/>
              <a:cs typeface="Times New Roman" panose="02020603050405020304" pitchFamily="18" charset="0"/>
            </a:rPr>
            <a:t> </a:t>
          </a:r>
          <a:r>
            <a:rPr lang="en-GB" sz="1100" b="1" dirty="0">
              <a:solidFill>
                <a:sysClr val="window" lastClr="FFFFFF"/>
              </a:solidFill>
              <a:latin typeface="Calibri"/>
              <a:ea typeface="+mn-ea"/>
              <a:cs typeface="Times New Roman" panose="02020603050405020304" pitchFamily="18" charset="0"/>
            </a:rPr>
            <a:t>contraception?</a:t>
          </a:r>
        </a:p>
      </dgm:t>
    </dgm:pt>
    <dgm:pt modelId="{86754334-B31D-434C-8621-4764A1B88F54}" type="parTrans" cxnId="{85356CBA-669B-4C37-884B-256D0008B3D3}">
      <dgm:prSet/>
      <dgm:spPr>
        <a:xfrm>
          <a:off x="2535194" y="4093086"/>
          <a:ext cx="91440" cy="181548"/>
        </a:xfrm>
        <a:noFill/>
        <a:ln w="25400" cap="flat" cmpd="sng" algn="ctr">
          <a:solidFill>
            <a:srgbClr val="4F81BD">
              <a:shade val="80000"/>
              <a:hueOff val="0"/>
              <a:satOff val="0"/>
              <a:lumOff val="0"/>
              <a:alphaOff val="0"/>
            </a:srgbClr>
          </a:solidFill>
          <a:prstDash val="solid"/>
        </a:ln>
        <a:effectLst/>
      </dgm:spPr>
      <dgm:t>
        <a:bodyPr/>
        <a:lstStyle/>
        <a:p>
          <a:endParaRPr lang="en-GB" sz="1200" b="1">
            <a:latin typeface="+mn-lt"/>
            <a:cs typeface="Times New Roman" panose="02020603050405020304" pitchFamily="18" charset="0"/>
          </a:endParaRPr>
        </a:p>
      </dgm:t>
    </dgm:pt>
    <dgm:pt modelId="{F66A9337-D8C5-4838-B0FC-3BECB788F7B5}" type="sibTrans" cxnId="{85356CBA-669B-4C37-884B-256D0008B3D3}">
      <dgm:prSet/>
      <dgm:spPr/>
      <dgm:t>
        <a:bodyPr/>
        <a:lstStyle/>
        <a:p>
          <a:endParaRPr lang="en-GB" sz="1200" b="1">
            <a:latin typeface="+mn-lt"/>
            <a:cs typeface="Times New Roman" panose="02020603050405020304" pitchFamily="18" charset="0"/>
          </a:endParaRPr>
        </a:p>
      </dgm:t>
    </dgm:pt>
    <dgm:pt modelId="{FA318E23-EB1B-4217-9290-42240202BA75}">
      <dgm:prSet custT="1"/>
      <dgm:spPr>
        <a:xfrm>
          <a:off x="1509465" y="5196301"/>
          <a:ext cx="1008773" cy="361882"/>
        </a:xfr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en-GB" sz="1200" b="1">
              <a:solidFill>
                <a:sysClr val="window" lastClr="FFFFFF"/>
              </a:solidFill>
              <a:latin typeface="Calibri"/>
              <a:ea typeface="+mn-ea"/>
              <a:cs typeface="Times New Roman" panose="02020603050405020304" pitchFamily="18" charset="0"/>
            </a:rPr>
            <a:t>Yes</a:t>
          </a:r>
        </a:p>
      </dgm:t>
    </dgm:pt>
    <dgm:pt modelId="{953D4A65-1339-4652-8D6F-740DC540D597}" type="parTrans" cxnId="{166C709F-70AC-4340-A2CB-993E71B45642}">
      <dgm:prSet/>
      <dgm:spPr>
        <a:xfrm>
          <a:off x="2013852" y="4970699"/>
          <a:ext cx="570431" cy="225602"/>
        </a:xfrm>
        <a:noFill/>
        <a:ln w="25400" cap="flat" cmpd="sng" algn="ctr">
          <a:solidFill>
            <a:srgbClr val="4F81BD">
              <a:shade val="80000"/>
              <a:hueOff val="0"/>
              <a:satOff val="0"/>
              <a:lumOff val="0"/>
              <a:alphaOff val="0"/>
            </a:srgbClr>
          </a:solidFill>
          <a:prstDash val="solid"/>
        </a:ln>
        <a:effectLst/>
      </dgm:spPr>
      <dgm:t>
        <a:bodyPr/>
        <a:lstStyle/>
        <a:p>
          <a:endParaRPr lang="en-GB" sz="1200" b="1">
            <a:latin typeface="+mn-lt"/>
            <a:cs typeface="Times New Roman" panose="02020603050405020304" pitchFamily="18" charset="0"/>
          </a:endParaRPr>
        </a:p>
      </dgm:t>
    </dgm:pt>
    <dgm:pt modelId="{03FCC6D2-5B60-4809-8346-9A34AD3E403D}" type="sibTrans" cxnId="{166C709F-70AC-4340-A2CB-993E71B45642}">
      <dgm:prSet/>
      <dgm:spPr/>
      <dgm:t>
        <a:bodyPr/>
        <a:lstStyle/>
        <a:p>
          <a:endParaRPr lang="en-GB" sz="1200" b="1">
            <a:latin typeface="+mn-lt"/>
            <a:cs typeface="Times New Roman" panose="02020603050405020304" pitchFamily="18" charset="0"/>
          </a:endParaRPr>
        </a:p>
      </dgm:t>
    </dgm:pt>
    <dgm:pt modelId="{232B7C46-C335-49F2-B507-BFFEBCB7D17A}">
      <dgm:prSet custT="1"/>
      <dgm:spPr>
        <a:xfrm>
          <a:off x="2730081" y="5196301"/>
          <a:ext cx="1008773" cy="361882"/>
        </a:xfrm>
        <a:solidFill>
          <a:srgbClr val="4F81BD">
            <a:hueOff val="0"/>
            <a:satOff val="0"/>
            <a:lumOff val="0"/>
            <a:alphaOff val="0"/>
          </a:srgbClr>
        </a:solidFill>
        <a:ln w="25400" cap="flat" cmpd="sng" algn="ctr">
          <a:solidFill>
            <a:sysClr val="window" lastClr="FFFFFF">
              <a:hueOff val="0"/>
              <a:satOff val="0"/>
              <a:lumOff val="0"/>
              <a:alphaOff val="0"/>
            </a:sysClr>
          </a:solidFill>
          <a:prstDash val="solid"/>
        </a:ln>
        <a:effectLst/>
      </dgm:spPr>
      <dgm:t>
        <a:bodyPr/>
        <a:lstStyle/>
        <a:p>
          <a:r>
            <a:rPr lang="en-GB" sz="1200" b="1">
              <a:solidFill>
                <a:sysClr val="window" lastClr="FFFFFF"/>
              </a:solidFill>
              <a:latin typeface="Calibri"/>
              <a:ea typeface="+mn-ea"/>
              <a:cs typeface="Times New Roman" panose="02020603050405020304" pitchFamily="18" charset="0"/>
            </a:rPr>
            <a:t>No</a:t>
          </a:r>
        </a:p>
      </dgm:t>
    </dgm:pt>
    <dgm:pt modelId="{21E61404-1E4A-438B-90DB-375AD9ED5E29}" type="parTrans" cxnId="{95300168-4B3E-4654-8278-AB462BF5A47A}">
      <dgm:prSet/>
      <dgm:spPr>
        <a:xfrm>
          <a:off x="2584283" y="4970699"/>
          <a:ext cx="650184" cy="225602"/>
        </a:xfrm>
        <a:noFill/>
        <a:ln w="25400" cap="flat" cmpd="sng" algn="ctr">
          <a:solidFill>
            <a:srgbClr val="4F81BD">
              <a:shade val="80000"/>
              <a:hueOff val="0"/>
              <a:satOff val="0"/>
              <a:lumOff val="0"/>
              <a:alphaOff val="0"/>
            </a:srgbClr>
          </a:solidFill>
          <a:prstDash val="solid"/>
        </a:ln>
        <a:effectLst/>
      </dgm:spPr>
      <dgm:t>
        <a:bodyPr/>
        <a:lstStyle/>
        <a:p>
          <a:endParaRPr lang="en-GB" sz="1200" b="1">
            <a:latin typeface="+mn-lt"/>
            <a:cs typeface="Times New Roman" panose="02020603050405020304" pitchFamily="18" charset="0"/>
          </a:endParaRPr>
        </a:p>
      </dgm:t>
    </dgm:pt>
    <dgm:pt modelId="{F6526D45-5614-4000-8C9A-62238E662C2D}" type="sibTrans" cxnId="{95300168-4B3E-4654-8278-AB462BF5A47A}">
      <dgm:prSet/>
      <dgm:spPr/>
      <dgm:t>
        <a:bodyPr/>
        <a:lstStyle/>
        <a:p>
          <a:endParaRPr lang="en-GB" sz="1200" b="1">
            <a:latin typeface="+mn-lt"/>
            <a:cs typeface="Times New Roman" panose="02020603050405020304" pitchFamily="18" charset="0"/>
          </a:endParaRPr>
        </a:p>
      </dgm:t>
    </dgm:pt>
    <dgm:pt modelId="{210FAC67-C53E-4866-B001-62B930AF67CF}">
      <dgm:prSet custT="1"/>
      <dgm:spPr>
        <a:xfrm>
          <a:off x="4610304" y="5200717"/>
          <a:ext cx="1008773" cy="361882"/>
        </a:xfrm>
        <a:solidFill>
          <a:srgbClr val="C0504D"/>
        </a:solidFill>
        <a:ln w="25400" cap="flat" cmpd="sng" algn="ctr">
          <a:solidFill>
            <a:sysClr val="window" lastClr="FFFFFF">
              <a:hueOff val="0"/>
              <a:satOff val="0"/>
              <a:lumOff val="0"/>
              <a:alphaOff val="0"/>
            </a:sysClr>
          </a:solidFill>
          <a:prstDash val="solid"/>
        </a:ln>
        <a:effectLst/>
      </dgm:spPr>
      <dgm:t>
        <a:bodyPr/>
        <a:lstStyle/>
        <a:p>
          <a:r>
            <a:rPr lang="en-GB" sz="1200" b="1" dirty="0" smtClean="0">
              <a:solidFill>
                <a:sysClr val="window" lastClr="FFFFFF"/>
              </a:solidFill>
              <a:latin typeface="Calibri"/>
              <a:ea typeface="+mn-ea"/>
              <a:cs typeface="Times New Roman" panose="02020603050405020304" pitchFamily="18" charset="0"/>
            </a:rPr>
            <a:t>TLE </a:t>
          </a:r>
          <a:r>
            <a:rPr lang="en-GB" sz="1200" b="1" baseline="30000" dirty="0" smtClean="0">
              <a:solidFill>
                <a:sysClr val="window" lastClr="FFFFFF"/>
              </a:solidFill>
              <a:latin typeface="Calibri"/>
              <a:ea typeface="+mn-ea"/>
              <a:cs typeface="Times New Roman" panose="02020603050405020304" pitchFamily="18" charset="0"/>
            </a:rPr>
            <a:t>c</a:t>
          </a:r>
          <a:endParaRPr lang="en-GB" sz="1200" b="1" baseline="30000" dirty="0">
            <a:solidFill>
              <a:sysClr val="window" lastClr="FFFFFF"/>
            </a:solidFill>
            <a:latin typeface="Calibri"/>
            <a:ea typeface="+mn-ea"/>
            <a:cs typeface="Times New Roman" panose="02020603050405020304" pitchFamily="18" charset="0"/>
          </a:endParaRPr>
        </a:p>
      </dgm:t>
    </dgm:pt>
    <dgm:pt modelId="{A63CBEFE-9738-4F26-B551-43621B2676C7}" type="parTrans" cxnId="{EC2E58D2-34B9-404B-BF2C-26CA4B72A33A}">
      <dgm:prSet/>
      <dgm:spPr>
        <a:xfrm>
          <a:off x="5062878" y="4083432"/>
          <a:ext cx="91440" cy="1117285"/>
        </a:xfrm>
        <a:noFill/>
        <a:ln w="25400" cap="flat" cmpd="sng" algn="ctr">
          <a:solidFill>
            <a:schemeClr val="bg1"/>
          </a:solidFill>
          <a:prstDash val="solid"/>
          <a:tailEnd type="arrow"/>
        </a:ln>
        <a:effectLst/>
      </dgm:spPr>
      <dgm:t>
        <a:bodyPr/>
        <a:lstStyle/>
        <a:p>
          <a:endParaRPr lang="en-GB" sz="1200" b="1">
            <a:latin typeface="+mn-lt"/>
            <a:cs typeface="Times New Roman" panose="02020603050405020304" pitchFamily="18" charset="0"/>
          </a:endParaRPr>
        </a:p>
      </dgm:t>
    </dgm:pt>
    <dgm:pt modelId="{2B6E0018-9B1E-42B9-870C-7F6E40446A0D}" type="sibTrans" cxnId="{EC2E58D2-34B9-404B-BF2C-26CA4B72A33A}">
      <dgm:prSet/>
      <dgm:spPr/>
      <dgm:t>
        <a:bodyPr/>
        <a:lstStyle/>
        <a:p>
          <a:endParaRPr lang="en-GB" sz="1200" b="1">
            <a:latin typeface="+mn-lt"/>
            <a:cs typeface="Times New Roman" panose="02020603050405020304" pitchFamily="18" charset="0"/>
          </a:endParaRPr>
        </a:p>
      </dgm:t>
    </dgm:pt>
    <dgm:pt modelId="{7066219C-5C6F-476D-AA88-4803776C4AD4}">
      <dgm:prSet custT="1"/>
      <dgm:spPr>
        <a:xfrm>
          <a:off x="2444129" y="1290864"/>
          <a:ext cx="1946922" cy="696063"/>
        </a:xfrm>
        <a:solidFill>
          <a:srgbClr val="9BBB59">
            <a:lumMod val="75000"/>
          </a:srgbClr>
        </a:solidFill>
        <a:ln w="25400" cap="flat" cmpd="sng" algn="ctr">
          <a:solidFill>
            <a:sysClr val="window" lastClr="FFFFFF">
              <a:hueOff val="0"/>
              <a:satOff val="0"/>
              <a:lumOff val="0"/>
              <a:alphaOff val="0"/>
            </a:sysClr>
          </a:solidFill>
          <a:prstDash val="solid"/>
        </a:ln>
        <a:effectLst/>
      </dgm:spPr>
      <dgm:t>
        <a:bodyPr/>
        <a:lstStyle/>
        <a:p>
          <a:r>
            <a:rPr lang="en-GB" sz="1100" b="1" dirty="0">
              <a:solidFill>
                <a:sysClr val="window" lastClr="FFFFFF"/>
              </a:solidFill>
              <a:latin typeface="Calibri"/>
              <a:ea typeface="+mn-ea"/>
              <a:cs typeface="Times New Roman" panose="02020603050405020304" pitchFamily="18" charset="0"/>
            </a:rPr>
            <a:t>Childbearing potential? </a:t>
          </a:r>
        </a:p>
      </dgm:t>
    </dgm:pt>
    <dgm:pt modelId="{0E4C55D4-C4AA-489A-ACA3-4238B11A0D32}" type="sibTrans" cxnId="{DC7BC168-C4D2-46AD-A969-8519B904E4AD}">
      <dgm:prSet/>
      <dgm:spPr/>
      <dgm:t>
        <a:bodyPr/>
        <a:lstStyle/>
        <a:p>
          <a:endParaRPr lang="en-GB" sz="1200" b="1">
            <a:latin typeface="+mn-lt"/>
            <a:cs typeface="Times New Roman" panose="02020603050405020304" pitchFamily="18" charset="0"/>
          </a:endParaRPr>
        </a:p>
      </dgm:t>
    </dgm:pt>
    <dgm:pt modelId="{713A8B4C-8EBA-42C0-9BAF-C238165F4B64}" type="parTrans" cxnId="{DC7BC168-C4D2-46AD-A969-8519B904E4AD}">
      <dgm:prSet/>
      <dgm:spPr>
        <a:xfrm>
          <a:off x="3371871" y="1079022"/>
          <a:ext cx="91440" cy="211842"/>
        </a:xfrm>
        <a:noFill/>
        <a:ln w="25400" cap="flat" cmpd="sng" algn="ctr">
          <a:solidFill>
            <a:srgbClr val="4F81BD">
              <a:shade val="80000"/>
              <a:hueOff val="0"/>
              <a:satOff val="0"/>
              <a:lumOff val="0"/>
              <a:alphaOff val="0"/>
            </a:srgbClr>
          </a:solidFill>
          <a:prstDash val="solid"/>
        </a:ln>
        <a:effectLst/>
      </dgm:spPr>
      <dgm:t>
        <a:bodyPr/>
        <a:lstStyle/>
        <a:p>
          <a:endParaRPr lang="en-GB" sz="1200" b="1">
            <a:latin typeface="+mn-lt"/>
            <a:cs typeface="Times New Roman" panose="02020603050405020304" pitchFamily="18" charset="0"/>
          </a:endParaRPr>
        </a:p>
      </dgm:t>
    </dgm:pt>
    <dgm:pt modelId="{3E37F6A5-A669-4AEF-A55A-EC46FB9FE07B}" type="pres">
      <dgm:prSet presAssocID="{DF19C0A4-AFF6-4E28-A001-069C84E9D4E6}" presName="hierChild1" presStyleCnt="0">
        <dgm:presLayoutVars>
          <dgm:orgChart val="1"/>
          <dgm:chPref val="1"/>
          <dgm:dir/>
          <dgm:animOne val="branch"/>
          <dgm:animLvl val="lvl"/>
          <dgm:resizeHandles/>
        </dgm:presLayoutVars>
      </dgm:prSet>
      <dgm:spPr/>
      <dgm:t>
        <a:bodyPr/>
        <a:lstStyle/>
        <a:p>
          <a:endParaRPr lang="en-US"/>
        </a:p>
      </dgm:t>
    </dgm:pt>
    <dgm:pt modelId="{90E89964-0552-4EBB-B7E8-EEE8ECAF117A}" type="pres">
      <dgm:prSet presAssocID="{CAECB2BC-3F3F-4878-876A-FF1B4CC6BAA2}" presName="hierRoot1" presStyleCnt="0">
        <dgm:presLayoutVars>
          <dgm:hierBranch val="init"/>
        </dgm:presLayoutVars>
      </dgm:prSet>
      <dgm:spPr/>
    </dgm:pt>
    <dgm:pt modelId="{1F77AE62-8A43-444F-B3C1-8A911064133F}" type="pres">
      <dgm:prSet presAssocID="{CAECB2BC-3F3F-4878-876A-FF1B4CC6BAA2}" presName="rootComposite1" presStyleCnt="0"/>
      <dgm:spPr/>
    </dgm:pt>
    <dgm:pt modelId="{D312E7E3-20FE-4AA6-BD7D-C1583AD2D2E3}" type="pres">
      <dgm:prSet presAssocID="{CAECB2BC-3F3F-4878-876A-FF1B4CC6BAA2}" presName="rootText1" presStyleLbl="node0" presStyleIdx="0" presStyleCnt="1" custScaleX="168442" custScaleY="92738" custLinFactNeighborX="2559">
        <dgm:presLayoutVars>
          <dgm:chPref val="3"/>
        </dgm:presLayoutVars>
      </dgm:prSet>
      <dgm:spPr>
        <a:prstGeom prst="rect">
          <a:avLst/>
        </a:prstGeom>
      </dgm:spPr>
      <dgm:t>
        <a:bodyPr/>
        <a:lstStyle/>
        <a:p>
          <a:endParaRPr lang="en-US"/>
        </a:p>
      </dgm:t>
    </dgm:pt>
    <dgm:pt modelId="{216B0D5D-CF1D-4ED3-85CF-2344AF4B4F78}" type="pres">
      <dgm:prSet presAssocID="{CAECB2BC-3F3F-4878-876A-FF1B4CC6BAA2}" presName="rootConnector1" presStyleLbl="node1" presStyleIdx="0" presStyleCnt="0"/>
      <dgm:spPr/>
      <dgm:t>
        <a:bodyPr/>
        <a:lstStyle/>
        <a:p>
          <a:endParaRPr lang="en-US"/>
        </a:p>
      </dgm:t>
    </dgm:pt>
    <dgm:pt modelId="{110E85BB-9790-494F-82FA-00895D0FDF78}" type="pres">
      <dgm:prSet presAssocID="{CAECB2BC-3F3F-4878-876A-FF1B4CC6BAA2}" presName="hierChild2" presStyleCnt="0"/>
      <dgm:spPr/>
    </dgm:pt>
    <dgm:pt modelId="{2C0A4B30-0EDE-4464-B9A1-B92C648F2102}" type="pres">
      <dgm:prSet presAssocID="{B98A6F16-7DE6-47F2-B26B-769C77D5E0CF}" presName="Name37" presStyleLbl="parChTrans1D2" presStyleIdx="0" presStyleCnt="2"/>
      <dgm:spPr>
        <a:custGeom>
          <a:avLst/>
          <a:gdLst/>
          <a:ahLst/>
          <a:cxnLst/>
          <a:rect l="0" t="0" r="0" b="0"/>
          <a:pathLst>
            <a:path>
              <a:moveTo>
                <a:pt x="1479535" y="0"/>
              </a:moveTo>
              <a:lnTo>
                <a:pt x="1479535" y="83274"/>
              </a:lnTo>
              <a:lnTo>
                <a:pt x="0" y="83274"/>
              </a:lnTo>
              <a:lnTo>
                <a:pt x="0" y="189195"/>
              </a:lnTo>
            </a:path>
          </a:pathLst>
        </a:custGeom>
      </dgm:spPr>
      <dgm:t>
        <a:bodyPr/>
        <a:lstStyle/>
        <a:p>
          <a:endParaRPr lang="en-US"/>
        </a:p>
      </dgm:t>
    </dgm:pt>
    <dgm:pt modelId="{FBC8FD1F-38A8-46E4-9588-B13C343F5C88}" type="pres">
      <dgm:prSet presAssocID="{DF0D648F-2A86-4FB7-B678-22BD535347D7}" presName="hierRoot2" presStyleCnt="0">
        <dgm:presLayoutVars>
          <dgm:hierBranch/>
        </dgm:presLayoutVars>
      </dgm:prSet>
      <dgm:spPr/>
    </dgm:pt>
    <dgm:pt modelId="{8E19C49E-B0C5-41D5-859F-D6B80CD54403}" type="pres">
      <dgm:prSet presAssocID="{DF0D648F-2A86-4FB7-B678-22BD535347D7}" presName="rootComposite" presStyleCnt="0"/>
      <dgm:spPr/>
    </dgm:pt>
    <dgm:pt modelId="{525EA45D-3111-4340-8F6B-B15E7B2831EC}" type="pres">
      <dgm:prSet presAssocID="{DF0D648F-2A86-4FB7-B678-22BD535347D7}" presName="rootText" presStyleLbl="node2" presStyleIdx="0" presStyleCnt="2" custScaleX="74264" custScaleY="73780" custLinFactNeighborX="-73153" custLinFactNeighborY="4040">
        <dgm:presLayoutVars>
          <dgm:chPref val="3"/>
        </dgm:presLayoutVars>
      </dgm:prSet>
      <dgm:spPr>
        <a:prstGeom prst="rect">
          <a:avLst/>
        </a:prstGeom>
      </dgm:spPr>
      <dgm:t>
        <a:bodyPr/>
        <a:lstStyle/>
        <a:p>
          <a:endParaRPr lang="en-US"/>
        </a:p>
      </dgm:t>
    </dgm:pt>
    <dgm:pt modelId="{5E44E6B9-E7AB-4778-A544-B70D5E4E1406}" type="pres">
      <dgm:prSet presAssocID="{DF0D648F-2A86-4FB7-B678-22BD535347D7}" presName="rootConnector" presStyleLbl="node2" presStyleIdx="0" presStyleCnt="2"/>
      <dgm:spPr/>
      <dgm:t>
        <a:bodyPr/>
        <a:lstStyle/>
        <a:p>
          <a:endParaRPr lang="en-US"/>
        </a:p>
      </dgm:t>
    </dgm:pt>
    <dgm:pt modelId="{A25C4422-A037-4C01-A047-C01E5481A7A6}" type="pres">
      <dgm:prSet presAssocID="{DF0D648F-2A86-4FB7-B678-22BD535347D7}" presName="hierChild4" presStyleCnt="0"/>
      <dgm:spPr/>
    </dgm:pt>
    <dgm:pt modelId="{B4B9DA8A-267F-4B9B-925A-FFA35662DE8C}" type="pres">
      <dgm:prSet presAssocID="{7815939E-DFEB-4A23-97C2-FE494E45819E}" presName="Name35" presStyleLbl="parChTrans1D3" presStyleIdx="0" presStyleCnt="2"/>
      <dgm:spPr>
        <a:custGeom>
          <a:avLst/>
          <a:gdLst/>
          <a:ahLst/>
          <a:cxnLst/>
          <a:rect l="0" t="0" r="0" b="0"/>
          <a:pathLst>
            <a:path>
              <a:moveTo>
                <a:pt x="49260" y="0"/>
              </a:moveTo>
              <a:lnTo>
                <a:pt x="49260" y="4022570"/>
              </a:lnTo>
              <a:lnTo>
                <a:pt x="45720" y="4022570"/>
              </a:lnTo>
              <a:lnTo>
                <a:pt x="45720" y="4128491"/>
              </a:lnTo>
            </a:path>
          </a:pathLst>
        </a:custGeom>
      </dgm:spPr>
      <dgm:t>
        <a:bodyPr/>
        <a:lstStyle/>
        <a:p>
          <a:endParaRPr lang="en-US"/>
        </a:p>
      </dgm:t>
    </dgm:pt>
    <dgm:pt modelId="{5CAA979F-99A0-4DDB-9677-0374FB3E9295}" type="pres">
      <dgm:prSet presAssocID="{6FDD7C64-FCDB-4833-ADD1-F498D313748E}" presName="hierRoot2" presStyleCnt="0">
        <dgm:presLayoutVars>
          <dgm:hierBranch val="init"/>
        </dgm:presLayoutVars>
      </dgm:prSet>
      <dgm:spPr/>
    </dgm:pt>
    <dgm:pt modelId="{A0A07829-014E-44D1-B5A9-979DA1EC240F}" type="pres">
      <dgm:prSet presAssocID="{6FDD7C64-FCDB-4833-ADD1-F498D313748E}" presName="rootComposite" presStyleCnt="0"/>
      <dgm:spPr/>
    </dgm:pt>
    <dgm:pt modelId="{25A81702-4228-43F7-B4FB-0C1866D4C667}" type="pres">
      <dgm:prSet presAssocID="{6FDD7C64-FCDB-4833-ADD1-F498D313748E}" presName="rootText" presStyleLbl="node3" presStyleIdx="0" presStyleCnt="2" custScaleY="71747" custLinFactY="400000" custLinFactNeighborX="-63644" custLinFactNeighborY="430780">
        <dgm:presLayoutVars>
          <dgm:chPref val="3"/>
        </dgm:presLayoutVars>
      </dgm:prSet>
      <dgm:spPr>
        <a:prstGeom prst="rect">
          <a:avLst/>
        </a:prstGeom>
      </dgm:spPr>
      <dgm:t>
        <a:bodyPr/>
        <a:lstStyle/>
        <a:p>
          <a:endParaRPr lang="en-US"/>
        </a:p>
      </dgm:t>
    </dgm:pt>
    <dgm:pt modelId="{4710728C-8898-4DC4-A682-4CC67432DB8D}" type="pres">
      <dgm:prSet presAssocID="{6FDD7C64-FCDB-4833-ADD1-F498D313748E}" presName="rootConnector" presStyleLbl="node3" presStyleIdx="0" presStyleCnt="2"/>
      <dgm:spPr/>
      <dgm:t>
        <a:bodyPr/>
        <a:lstStyle/>
        <a:p>
          <a:endParaRPr lang="en-US"/>
        </a:p>
      </dgm:t>
    </dgm:pt>
    <dgm:pt modelId="{193DFE0D-E15A-4926-BD05-93EE04179558}" type="pres">
      <dgm:prSet presAssocID="{6FDD7C64-FCDB-4833-ADD1-F498D313748E}" presName="hierChild4" presStyleCnt="0"/>
      <dgm:spPr/>
    </dgm:pt>
    <dgm:pt modelId="{F3B04FBB-58DA-40A2-8234-2BDFA415DBB6}" type="pres">
      <dgm:prSet presAssocID="{6FDD7C64-FCDB-4833-ADD1-F498D313748E}" presName="hierChild5" presStyleCnt="0"/>
      <dgm:spPr/>
    </dgm:pt>
    <dgm:pt modelId="{89AFE887-8703-4CF9-9867-95FD2CFF9A0E}" type="pres">
      <dgm:prSet presAssocID="{DF0D648F-2A86-4FB7-B678-22BD535347D7}" presName="hierChild5" presStyleCnt="0"/>
      <dgm:spPr/>
    </dgm:pt>
    <dgm:pt modelId="{1D396A74-CCCB-4957-A54E-9219BCA28745}" type="pres">
      <dgm:prSet presAssocID="{9FCE25C4-5A45-4987-94A6-2E5324B7141E}" presName="Name37" presStyleLbl="parChTrans1D2" presStyleIdx="1" presStyleCnt="2"/>
      <dgm:spPr>
        <a:custGeom>
          <a:avLst/>
          <a:gdLst/>
          <a:ahLst/>
          <a:cxnLst/>
          <a:rect l="0" t="0" r="0" b="0"/>
          <a:pathLst>
            <a:path>
              <a:moveTo>
                <a:pt x="0" y="0"/>
              </a:moveTo>
              <a:lnTo>
                <a:pt x="0" y="92161"/>
              </a:lnTo>
              <a:lnTo>
                <a:pt x="1243875" y="92161"/>
              </a:lnTo>
              <a:lnTo>
                <a:pt x="1243875" y="198082"/>
              </a:lnTo>
            </a:path>
          </a:pathLst>
        </a:custGeom>
      </dgm:spPr>
      <dgm:t>
        <a:bodyPr/>
        <a:lstStyle/>
        <a:p>
          <a:endParaRPr lang="en-US"/>
        </a:p>
      </dgm:t>
    </dgm:pt>
    <dgm:pt modelId="{4F74ABEF-90E3-41F7-80C4-01A553AB3651}" type="pres">
      <dgm:prSet presAssocID="{C3C14689-5826-4D40-9FB5-F75467BDE667}" presName="hierRoot2" presStyleCnt="0">
        <dgm:presLayoutVars>
          <dgm:hierBranch/>
        </dgm:presLayoutVars>
      </dgm:prSet>
      <dgm:spPr/>
    </dgm:pt>
    <dgm:pt modelId="{6D58E236-4C66-42B8-A10B-296BCCC930AD}" type="pres">
      <dgm:prSet presAssocID="{C3C14689-5826-4D40-9FB5-F75467BDE667}" presName="rootComposite" presStyleCnt="0"/>
      <dgm:spPr/>
    </dgm:pt>
    <dgm:pt modelId="{B0181263-5CAE-47EE-9ED7-0F928174ED26}" type="pres">
      <dgm:prSet presAssocID="{C3C14689-5826-4D40-9FB5-F75467BDE667}" presName="rootText" presStyleLbl="node2" presStyleIdx="1" presStyleCnt="2" custScaleX="74264" custScaleY="73780" custLinFactNeighborX="45527" custLinFactNeighborY="-2728">
        <dgm:presLayoutVars>
          <dgm:chPref val="3"/>
        </dgm:presLayoutVars>
      </dgm:prSet>
      <dgm:spPr>
        <a:prstGeom prst="rect">
          <a:avLst/>
        </a:prstGeom>
      </dgm:spPr>
      <dgm:t>
        <a:bodyPr/>
        <a:lstStyle/>
        <a:p>
          <a:endParaRPr lang="en-US"/>
        </a:p>
      </dgm:t>
    </dgm:pt>
    <dgm:pt modelId="{E943AE11-AA09-4FC2-8026-14E98F3D6012}" type="pres">
      <dgm:prSet presAssocID="{C3C14689-5826-4D40-9FB5-F75467BDE667}" presName="rootConnector" presStyleLbl="node2" presStyleIdx="1" presStyleCnt="2"/>
      <dgm:spPr/>
      <dgm:t>
        <a:bodyPr/>
        <a:lstStyle/>
        <a:p>
          <a:endParaRPr lang="en-US"/>
        </a:p>
      </dgm:t>
    </dgm:pt>
    <dgm:pt modelId="{5CF49366-16BB-422A-BDC6-F215EE21A90C}" type="pres">
      <dgm:prSet presAssocID="{C3C14689-5826-4D40-9FB5-F75467BDE667}" presName="hierChild4" presStyleCnt="0"/>
      <dgm:spPr/>
    </dgm:pt>
    <dgm:pt modelId="{501E1765-C30E-4E8E-A86B-428949C5D371}" type="pres">
      <dgm:prSet presAssocID="{713A8B4C-8EBA-42C0-9BAF-C238165F4B64}" presName="Name35" presStyleLbl="parChTrans1D3" presStyleIdx="1" presStyleCnt="2"/>
      <dgm:spPr>
        <a:custGeom>
          <a:avLst/>
          <a:gdLst/>
          <a:ahLst/>
          <a:cxnLst/>
          <a:rect l="0" t="0" r="0" b="0"/>
          <a:pathLst>
            <a:path>
              <a:moveTo>
                <a:pt x="45720" y="0"/>
              </a:moveTo>
              <a:lnTo>
                <a:pt x="45720" y="211842"/>
              </a:lnTo>
            </a:path>
          </a:pathLst>
        </a:custGeom>
      </dgm:spPr>
      <dgm:t>
        <a:bodyPr/>
        <a:lstStyle/>
        <a:p>
          <a:endParaRPr lang="en-US"/>
        </a:p>
      </dgm:t>
    </dgm:pt>
    <dgm:pt modelId="{9E4996D9-1733-4258-9AEF-68ADBDB030A3}" type="pres">
      <dgm:prSet presAssocID="{7066219C-5C6F-476D-AA88-4803776C4AD4}" presName="hierRoot2" presStyleCnt="0">
        <dgm:presLayoutVars>
          <dgm:hierBranch/>
        </dgm:presLayoutVars>
      </dgm:prSet>
      <dgm:spPr/>
    </dgm:pt>
    <dgm:pt modelId="{9DB02ABB-AD68-49DD-AC44-88433218EEC1}" type="pres">
      <dgm:prSet presAssocID="{7066219C-5C6F-476D-AA88-4803776C4AD4}" presName="rootComposite" presStyleCnt="0"/>
      <dgm:spPr/>
    </dgm:pt>
    <dgm:pt modelId="{2DCFF867-7062-4137-8BCE-827040598273}" type="pres">
      <dgm:prSet presAssocID="{7066219C-5C6F-476D-AA88-4803776C4AD4}" presName="rootText" presStyleLbl="node3" presStyleIdx="1" presStyleCnt="2" custScaleX="192999" custScaleY="138002" custLinFactNeighborX="47028" custLinFactNeighborY="-2728">
        <dgm:presLayoutVars>
          <dgm:chPref val="3"/>
        </dgm:presLayoutVars>
      </dgm:prSet>
      <dgm:spPr>
        <a:prstGeom prst="flowChartDecision">
          <a:avLst/>
        </a:prstGeom>
      </dgm:spPr>
      <dgm:t>
        <a:bodyPr/>
        <a:lstStyle/>
        <a:p>
          <a:endParaRPr lang="en-US"/>
        </a:p>
      </dgm:t>
    </dgm:pt>
    <dgm:pt modelId="{2CC61F2C-BC98-4A3A-BA7E-C54EE16AF53E}" type="pres">
      <dgm:prSet presAssocID="{7066219C-5C6F-476D-AA88-4803776C4AD4}" presName="rootConnector" presStyleLbl="node3" presStyleIdx="1" presStyleCnt="2"/>
      <dgm:spPr/>
      <dgm:t>
        <a:bodyPr/>
        <a:lstStyle/>
        <a:p>
          <a:endParaRPr lang="en-US"/>
        </a:p>
      </dgm:t>
    </dgm:pt>
    <dgm:pt modelId="{CCE37493-8CC3-467B-B778-410644289F8C}" type="pres">
      <dgm:prSet presAssocID="{7066219C-5C6F-476D-AA88-4803776C4AD4}" presName="hierChild4" presStyleCnt="0"/>
      <dgm:spPr/>
    </dgm:pt>
    <dgm:pt modelId="{4A38AA40-2336-4889-853A-B427FAAB4C14}" type="pres">
      <dgm:prSet presAssocID="{17DD69D3-48CF-45DA-8534-CBEE4E45A089}" presName="Name35" presStyleLbl="parChTrans1D4" presStyleIdx="0" presStyleCnt="9"/>
      <dgm:spPr>
        <a:custGeom>
          <a:avLst/>
          <a:gdLst/>
          <a:ahLst/>
          <a:cxnLst/>
          <a:rect l="0" t="0" r="0" b="0"/>
          <a:pathLst>
            <a:path>
              <a:moveTo>
                <a:pt x="480499" y="0"/>
              </a:moveTo>
              <a:lnTo>
                <a:pt x="480499" y="105921"/>
              </a:lnTo>
              <a:lnTo>
                <a:pt x="0" y="105921"/>
              </a:lnTo>
              <a:lnTo>
                <a:pt x="0" y="211842"/>
              </a:lnTo>
            </a:path>
          </a:pathLst>
        </a:custGeom>
      </dgm:spPr>
      <dgm:t>
        <a:bodyPr/>
        <a:lstStyle/>
        <a:p>
          <a:endParaRPr lang="en-US"/>
        </a:p>
      </dgm:t>
    </dgm:pt>
    <dgm:pt modelId="{E20911B9-A84F-43A6-A75D-50FD6849B1B2}" type="pres">
      <dgm:prSet presAssocID="{0BB8B196-B0FD-4EF8-8D81-24A440E72385}" presName="hierRoot2" presStyleCnt="0">
        <dgm:presLayoutVars>
          <dgm:hierBranch val="init"/>
        </dgm:presLayoutVars>
      </dgm:prSet>
      <dgm:spPr/>
    </dgm:pt>
    <dgm:pt modelId="{79EDA189-0630-444C-9FA7-8EB20E257D09}" type="pres">
      <dgm:prSet presAssocID="{0BB8B196-B0FD-4EF8-8D81-24A440E72385}" presName="rootComposite" presStyleCnt="0"/>
      <dgm:spPr/>
    </dgm:pt>
    <dgm:pt modelId="{721B4988-B321-434B-8995-43D95B79605C}" type="pres">
      <dgm:prSet presAssocID="{0BB8B196-B0FD-4EF8-8D81-24A440E72385}" presName="rootText" presStyleLbl="node4" presStyleIdx="0" presStyleCnt="9" custScaleX="74264" custScaleY="73780" custLinFactNeighborX="39556" custLinFactNeighborY="-2728">
        <dgm:presLayoutVars>
          <dgm:chPref val="3"/>
        </dgm:presLayoutVars>
      </dgm:prSet>
      <dgm:spPr>
        <a:prstGeom prst="rect">
          <a:avLst/>
        </a:prstGeom>
      </dgm:spPr>
      <dgm:t>
        <a:bodyPr/>
        <a:lstStyle/>
        <a:p>
          <a:endParaRPr lang="en-US"/>
        </a:p>
      </dgm:t>
    </dgm:pt>
    <dgm:pt modelId="{800B7B1E-5293-4694-8A32-B266575CC059}" type="pres">
      <dgm:prSet presAssocID="{0BB8B196-B0FD-4EF8-8D81-24A440E72385}" presName="rootConnector" presStyleLbl="node4" presStyleIdx="0" presStyleCnt="9"/>
      <dgm:spPr/>
      <dgm:t>
        <a:bodyPr/>
        <a:lstStyle/>
        <a:p>
          <a:endParaRPr lang="en-US"/>
        </a:p>
      </dgm:t>
    </dgm:pt>
    <dgm:pt modelId="{46D0EBF4-A767-4AAA-8DEE-48EBE06C6426}" type="pres">
      <dgm:prSet presAssocID="{0BB8B196-B0FD-4EF8-8D81-24A440E72385}" presName="hierChild4" presStyleCnt="0"/>
      <dgm:spPr/>
    </dgm:pt>
    <dgm:pt modelId="{BE9BA75E-9F97-4899-A1AE-5D6C10DC6274}" type="pres">
      <dgm:prSet presAssocID="{0BB8B196-B0FD-4EF8-8D81-24A440E72385}" presName="hierChild5" presStyleCnt="0"/>
      <dgm:spPr/>
    </dgm:pt>
    <dgm:pt modelId="{10591A8F-C168-4DDB-84D1-85EFAF0E492B}" type="pres">
      <dgm:prSet presAssocID="{0DF16F00-7211-46CC-A7BB-CDA879ECD0D5}" presName="Name35" presStyleLbl="parChTrans1D4" presStyleIdx="1" presStyleCnt="9"/>
      <dgm:spPr>
        <a:custGeom>
          <a:avLst/>
          <a:gdLst/>
          <a:ahLst/>
          <a:cxnLst/>
          <a:rect l="0" t="0" r="0" b="0"/>
          <a:pathLst>
            <a:path>
              <a:moveTo>
                <a:pt x="0" y="0"/>
              </a:moveTo>
              <a:lnTo>
                <a:pt x="0" y="105921"/>
              </a:lnTo>
              <a:lnTo>
                <a:pt x="480499" y="105921"/>
              </a:lnTo>
              <a:lnTo>
                <a:pt x="480499" y="211842"/>
              </a:lnTo>
            </a:path>
          </a:pathLst>
        </a:custGeom>
      </dgm:spPr>
      <dgm:t>
        <a:bodyPr/>
        <a:lstStyle/>
        <a:p>
          <a:endParaRPr lang="en-US"/>
        </a:p>
      </dgm:t>
    </dgm:pt>
    <dgm:pt modelId="{8836365F-B67C-45DD-9B90-30266B6FC3F7}" type="pres">
      <dgm:prSet presAssocID="{FE074641-90D8-4EFB-907C-E03DAB066D83}" presName="hierRoot2" presStyleCnt="0">
        <dgm:presLayoutVars>
          <dgm:hierBranch/>
        </dgm:presLayoutVars>
      </dgm:prSet>
      <dgm:spPr/>
    </dgm:pt>
    <dgm:pt modelId="{4725431E-4C58-43CB-9B72-662B1AF8EDAB}" type="pres">
      <dgm:prSet presAssocID="{FE074641-90D8-4EFB-907C-E03DAB066D83}" presName="rootComposite" presStyleCnt="0"/>
      <dgm:spPr/>
    </dgm:pt>
    <dgm:pt modelId="{D7F25B0D-9FFD-4A8C-8741-0A0162FFF899}" type="pres">
      <dgm:prSet presAssocID="{FE074641-90D8-4EFB-907C-E03DAB066D83}" presName="rootText" presStyleLbl="node4" presStyleIdx="1" presStyleCnt="9" custScaleX="74264" custScaleY="73780" custLinFactNeighborX="45527" custLinFactNeighborY="-2728">
        <dgm:presLayoutVars>
          <dgm:chPref val="3"/>
        </dgm:presLayoutVars>
      </dgm:prSet>
      <dgm:spPr>
        <a:prstGeom prst="rect">
          <a:avLst/>
        </a:prstGeom>
      </dgm:spPr>
      <dgm:t>
        <a:bodyPr/>
        <a:lstStyle/>
        <a:p>
          <a:endParaRPr lang="en-US"/>
        </a:p>
      </dgm:t>
    </dgm:pt>
    <dgm:pt modelId="{D0152165-7AC1-41A6-BB57-3C50523156E8}" type="pres">
      <dgm:prSet presAssocID="{FE074641-90D8-4EFB-907C-E03DAB066D83}" presName="rootConnector" presStyleLbl="node4" presStyleIdx="1" presStyleCnt="9"/>
      <dgm:spPr/>
      <dgm:t>
        <a:bodyPr/>
        <a:lstStyle/>
        <a:p>
          <a:endParaRPr lang="en-US"/>
        </a:p>
      </dgm:t>
    </dgm:pt>
    <dgm:pt modelId="{9BCAE560-6426-4B6A-A263-A9592FCC8114}" type="pres">
      <dgm:prSet presAssocID="{FE074641-90D8-4EFB-907C-E03DAB066D83}" presName="hierChild4" presStyleCnt="0"/>
      <dgm:spPr/>
    </dgm:pt>
    <dgm:pt modelId="{4565BD77-18B2-4699-93D8-CF18C36997DD}" type="pres">
      <dgm:prSet presAssocID="{B0C13A63-4EF5-49AC-9881-8DA114D22341}" presName="Name35" presStyleLbl="parChTrans1D4" presStyleIdx="2" presStyleCnt="9"/>
      <dgm:spPr>
        <a:custGeom>
          <a:avLst/>
          <a:gdLst/>
          <a:ahLst/>
          <a:cxnLst/>
          <a:rect l="0" t="0" r="0" b="0"/>
          <a:pathLst>
            <a:path>
              <a:moveTo>
                <a:pt x="45720" y="0"/>
              </a:moveTo>
              <a:lnTo>
                <a:pt x="45720" y="211842"/>
              </a:lnTo>
            </a:path>
          </a:pathLst>
        </a:custGeom>
      </dgm:spPr>
      <dgm:t>
        <a:bodyPr/>
        <a:lstStyle/>
        <a:p>
          <a:endParaRPr lang="en-US"/>
        </a:p>
      </dgm:t>
    </dgm:pt>
    <dgm:pt modelId="{8CB6BA12-E0A4-401E-BF05-8D81C517CEE3}" type="pres">
      <dgm:prSet presAssocID="{6750BE60-2751-4E98-928E-F3BEEB294BE2}" presName="hierRoot2" presStyleCnt="0">
        <dgm:presLayoutVars>
          <dgm:hierBranch/>
        </dgm:presLayoutVars>
      </dgm:prSet>
      <dgm:spPr/>
    </dgm:pt>
    <dgm:pt modelId="{EAD6B519-461F-4340-8847-04A463D1E6E4}" type="pres">
      <dgm:prSet presAssocID="{6750BE60-2751-4E98-928E-F3BEEB294BE2}" presName="rootComposite" presStyleCnt="0"/>
      <dgm:spPr/>
    </dgm:pt>
    <dgm:pt modelId="{3271EAB6-ACDB-4D69-AC3E-F4294AF20E97}" type="pres">
      <dgm:prSet presAssocID="{6750BE60-2751-4E98-928E-F3BEEB294BE2}" presName="rootText" presStyleLbl="node4" presStyleIdx="2" presStyleCnt="9" custScaleX="261996" custScaleY="148216" custLinFactNeighborX="47233" custLinFactNeighborY="-2728">
        <dgm:presLayoutVars>
          <dgm:chPref val="3"/>
        </dgm:presLayoutVars>
      </dgm:prSet>
      <dgm:spPr>
        <a:prstGeom prst="flowChartDecision">
          <a:avLst/>
        </a:prstGeom>
      </dgm:spPr>
      <dgm:t>
        <a:bodyPr/>
        <a:lstStyle/>
        <a:p>
          <a:endParaRPr lang="en-US"/>
        </a:p>
      </dgm:t>
    </dgm:pt>
    <dgm:pt modelId="{B2879149-6DCE-4B49-A78F-0F3E53F3BA4B}" type="pres">
      <dgm:prSet presAssocID="{6750BE60-2751-4E98-928E-F3BEEB294BE2}" presName="rootConnector" presStyleLbl="node4" presStyleIdx="2" presStyleCnt="9"/>
      <dgm:spPr/>
      <dgm:t>
        <a:bodyPr/>
        <a:lstStyle/>
        <a:p>
          <a:endParaRPr lang="en-US"/>
        </a:p>
      </dgm:t>
    </dgm:pt>
    <dgm:pt modelId="{D9D630C4-1BED-431C-B55F-449574260975}" type="pres">
      <dgm:prSet presAssocID="{6750BE60-2751-4E98-928E-F3BEEB294BE2}" presName="hierChild4" presStyleCnt="0"/>
      <dgm:spPr/>
    </dgm:pt>
    <dgm:pt modelId="{5D0B3FA0-8F9F-4550-8A5C-067424E51909}" type="pres">
      <dgm:prSet presAssocID="{EB013D5A-5227-42E1-98D1-08F1EA55013F}" presName="Name35" presStyleLbl="parChTrans1D4" presStyleIdx="3" presStyleCnt="9"/>
      <dgm:spPr>
        <a:custGeom>
          <a:avLst/>
          <a:gdLst/>
          <a:ahLst/>
          <a:cxnLst/>
          <a:rect l="0" t="0" r="0" b="0"/>
          <a:pathLst>
            <a:path>
              <a:moveTo>
                <a:pt x="1317175" y="0"/>
              </a:moveTo>
              <a:lnTo>
                <a:pt x="1317175" y="136214"/>
              </a:lnTo>
              <a:lnTo>
                <a:pt x="0" y="136214"/>
              </a:lnTo>
              <a:lnTo>
                <a:pt x="0" y="242135"/>
              </a:lnTo>
            </a:path>
          </a:pathLst>
        </a:custGeom>
      </dgm:spPr>
      <dgm:t>
        <a:bodyPr/>
        <a:lstStyle/>
        <a:p>
          <a:endParaRPr lang="en-US"/>
        </a:p>
      </dgm:t>
    </dgm:pt>
    <dgm:pt modelId="{6074D4C9-F919-4617-AE97-364A5250C601}" type="pres">
      <dgm:prSet presAssocID="{F450CC3A-9B9D-480E-9898-37DD1FEC07A4}" presName="hierRoot2" presStyleCnt="0">
        <dgm:presLayoutVars>
          <dgm:hierBranch/>
        </dgm:presLayoutVars>
      </dgm:prSet>
      <dgm:spPr/>
    </dgm:pt>
    <dgm:pt modelId="{25CD4403-3C72-44CD-A197-C5AF9D85903C}" type="pres">
      <dgm:prSet presAssocID="{F450CC3A-9B9D-480E-9898-37DD1FEC07A4}" presName="rootComposite" presStyleCnt="0"/>
      <dgm:spPr/>
    </dgm:pt>
    <dgm:pt modelId="{5FAB2574-6371-4BFC-A1AB-8BE9AA5BBA8B}" type="pres">
      <dgm:prSet presAssocID="{F450CC3A-9B9D-480E-9898-37DD1FEC07A4}" presName="rootText" presStyleLbl="node4" presStyleIdx="3" presStyleCnt="9" custScaleX="74264" custScaleY="73780" custLinFactNeighborX="6823" custLinFactNeighborY="3278">
        <dgm:presLayoutVars>
          <dgm:chPref val="3"/>
        </dgm:presLayoutVars>
      </dgm:prSet>
      <dgm:spPr>
        <a:prstGeom prst="rect">
          <a:avLst/>
        </a:prstGeom>
      </dgm:spPr>
      <dgm:t>
        <a:bodyPr/>
        <a:lstStyle/>
        <a:p>
          <a:endParaRPr lang="en-US"/>
        </a:p>
      </dgm:t>
    </dgm:pt>
    <dgm:pt modelId="{4895136C-3E95-471B-B3CC-EB5E48B5F6E1}" type="pres">
      <dgm:prSet presAssocID="{F450CC3A-9B9D-480E-9898-37DD1FEC07A4}" presName="rootConnector" presStyleLbl="node4" presStyleIdx="3" presStyleCnt="9"/>
      <dgm:spPr/>
      <dgm:t>
        <a:bodyPr/>
        <a:lstStyle/>
        <a:p>
          <a:endParaRPr lang="en-US"/>
        </a:p>
      </dgm:t>
    </dgm:pt>
    <dgm:pt modelId="{2DB528DC-39D6-4A7A-BDC9-62FB84D03EAF}" type="pres">
      <dgm:prSet presAssocID="{F450CC3A-9B9D-480E-9898-37DD1FEC07A4}" presName="hierChild4" presStyleCnt="0"/>
      <dgm:spPr/>
    </dgm:pt>
    <dgm:pt modelId="{357A112B-FB8C-4BB7-97BA-B7BFCFE9AD4A}" type="pres">
      <dgm:prSet presAssocID="{86754334-B31D-434C-8621-4764A1B88F54}" presName="Name35" presStyleLbl="parChTrans1D4" presStyleIdx="4" presStyleCnt="9"/>
      <dgm:spPr>
        <a:custGeom>
          <a:avLst/>
          <a:gdLst/>
          <a:ahLst/>
          <a:cxnLst/>
          <a:rect l="0" t="0" r="0" b="0"/>
          <a:pathLst>
            <a:path>
              <a:moveTo>
                <a:pt x="45720" y="0"/>
              </a:moveTo>
              <a:lnTo>
                <a:pt x="45720" y="75627"/>
              </a:lnTo>
              <a:lnTo>
                <a:pt x="49089" y="75627"/>
              </a:lnTo>
              <a:lnTo>
                <a:pt x="49089" y="181548"/>
              </a:lnTo>
            </a:path>
          </a:pathLst>
        </a:custGeom>
      </dgm:spPr>
      <dgm:t>
        <a:bodyPr/>
        <a:lstStyle/>
        <a:p>
          <a:endParaRPr lang="en-US"/>
        </a:p>
      </dgm:t>
    </dgm:pt>
    <dgm:pt modelId="{830AE720-4825-41CD-97BC-17956F3904B1}" type="pres">
      <dgm:prSet presAssocID="{E2E419A6-FA03-4644-8F4F-49228ACFC223}" presName="hierRoot2" presStyleCnt="0">
        <dgm:presLayoutVars>
          <dgm:hierBranch/>
        </dgm:presLayoutVars>
      </dgm:prSet>
      <dgm:spPr/>
    </dgm:pt>
    <dgm:pt modelId="{858DCC06-8C39-4B15-A8A3-3E61244E2BEA}" type="pres">
      <dgm:prSet presAssocID="{E2E419A6-FA03-4644-8F4F-49228ACFC223}" presName="rootComposite" presStyleCnt="0"/>
      <dgm:spPr/>
    </dgm:pt>
    <dgm:pt modelId="{8D0ACF6A-A4AC-46C9-B823-CE5A593B0652}" type="pres">
      <dgm:prSet presAssocID="{E2E419A6-FA03-4644-8F4F-49228ACFC223}" presName="rootText" presStyleLbl="node4" presStyleIdx="4" presStyleCnt="9" custScaleX="266297" custScaleY="195334" custLinFactNeighborX="9349" custLinFactNeighborY="-2728">
        <dgm:presLayoutVars>
          <dgm:chPref val="3"/>
        </dgm:presLayoutVars>
      </dgm:prSet>
      <dgm:spPr>
        <a:prstGeom prst="flowChartDecision">
          <a:avLst/>
        </a:prstGeom>
      </dgm:spPr>
      <dgm:t>
        <a:bodyPr/>
        <a:lstStyle/>
        <a:p>
          <a:endParaRPr lang="en-US"/>
        </a:p>
      </dgm:t>
    </dgm:pt>
    <dgm:pt modelId="{DD6EF598-3C72-4013-8FC4-63FD37D6AAFD}" type="pres">
      <dgm:prSet presAssocID="{E2E419A6-FA03-4644-8F4F-49228ACFC223}" presName="rootConnector" presStyleLbl="node4" presStyleIdx="4" presStyleCnt="9"/>
      <dgm:spPr/>
      <dgm:t>
        <a:bodyPr/>
        <a:lstStyle/>
        <a:p>
          <a:endParaRPr lang="en-US"/>
        </a:p>
      </dgm:t>
    </dgm:pt>
    <dgm:pt modelId="{A518B77B-20EA-40F0-9D2D-8213D452EB49}" type="pres">
      <dgm:prSet presAssocID="{E2E419A6-FA03-4644-8F4F-49228ACFC223}" presName="hierChild4" presStyleCnt="0"/>
      <dgm:spPr/>
    </dgm:pt>
    <dgm:pt modelId="{712BF04C-EB34-47D8-8028-037109BEAFA0}" type="pres">
      <dgm:prSet presAssocID="{953D4A65-1339-4652-8D6F-740DC540D597}" presName="Name35" presStyleLbl="parChTrans1D4" presStyleIdx="5" presStyleCnt="9"/>
      <dgm:spPr>
        <a:custGeom>
          <a:avLst/>
          <a:gdLst/>
          <a:ahLst/>
          <a:cxnLst/>
          <a:rect l="0" t="0" r="0" b="0"/>
          <a:pathLst>
            <a:path>
              <a:moveTo>
                <a:pt x="570431" y="0"/>
              </a:moveTo>
              <a:lnTo>
                <a:pt x="570431" y="119680"/>
              </a:lnTo>
              <a:lnTo>
                <a:pt x="0" y="119680"/>
              </a:lnTo>
              <a:lnTo>
                <a:pt x="0" y="225602"/>
              </a:lnTo>
            </a:path>
          </a:pathLst>
        </a:custGeom>
      </dgm:spPr>
      <dgm:t>
        <a:bodyPr/>
        <a:lstStyle/>
        <a:p>
          <a:endParaRPr lang="en-US"/>
        </a:p>
      </dgm:t>
    </dgm:pt>
    <dgm:pt modelId="{9E047CC4-66B0-4D5A-AA63-5223014CAD45}" type="pres">
      <dgm:prSet presAssocID="{FA318E23-EB1B-4217-9290-42240202BA75}" presName="hierRoot2" presStyleCnt="0">
        <dgm:presLayoutVars>
          <dgm:hierBranch val="init"/>
        </dgm:presLayoutVars>
      </dgm:prSet>
      <dgm:spPr/>
    </dgm:pt>
    <dgm:pt modelId="{4A118D46-62EB-4E58-ADA9-2E486E8A28C1}" type="pres">
      <dgm:prSet presAssocID="{FA318E23-EB1B-4217-9290-42240202BA75}" presName="rootComposite" presStyleCnt="0"/>
      <dgm:spPr/>
    </dgm:pt>
    <dgm:pt modelId="{31391F76-454D-47C7-A26D-B4A50003C144}" type="pres">
      <dgm:prSet presAssocID="{FA318E23-EB1B-4217-9290-42240202BA75}" presName="rootText" presStyleLbl="node4" presStyleIdx="5" presStyleCnt="9" custScaleY="71747" custLinFactNeighborX="5139">
        <dgm:presLayoutVars>
          <dgm:chPref val="3"/>
        </dgm:presLayoutVars>
      </dgm:prSet>
      <dgm:spPr>
        <a:prstGeom prst="rect">
          <a:avLst/>
        </a:prstGeom>
      </dgm:spPr>
      <dgm:t>
        <a:bodyPr/>
        <a:lstStyle/>
        <a:p>
          <a:endParaRPr lang="en-US"/>
        </a:p>
      </dgm:t>
    </dgm:pt>
    <dgm:pt modelId="{7045BD8F-7EC1-47A9-9978-6D7443A11010}" type="pres">
      <dgm:prSet presAssocID="{FA318E23-EB1B-4217-9290-42240202BA75}" presName="rootConnector" presStyleLbl="node4" presStyleIdx="5" presStyleCnt="9"/>
      <dgm:spPr/>
      <dgm:t>
        <a:bodyPr/>
        <a:lstStyle/>
        <a:p>
          <a:endParaRPr lang="en-US"/>
        </a:p>
      </dgm:t>
    </dgm:pt>
    <dgm:pt modelId="{B6B54845-99EE-4DD2-81AB-105EE7D1024D}" type="pres">
      <dgm:prSet presAssocID="{FA318E23-EB1B-4217-9290-42240202BA75}" presName="hierChild4" presStyleCnt="0"/>
      <dgm:spPr/>
    </dgm:pt>
    <dgm:pt modelId="{B2ADA264-4447-436F-9836-8B75BF9948B7}" type="pres">
      <dgm:prSet presAssocID="{FA318E23-EB1B-4217-9290-42240202BA75}" presName="hierChild5" presStyleCnt="0"/>
      <dgm:spPr/>
    </dgm:pt>
    <dgm:pt modelId="{816F1A9F-BA05-4A66-ACB8-54AA6A9238BE}" type="pres">
      <dgm:prSet presAssocID="{21E61404-1E4A-438B-90DB-375AD9ED5E29}" presName="Name35" presStyleLbl="parChTrans1D4" presStyleIdx="6" presStyleCnt="9"/>
      <dgm:spPr>
        <a:custGeom>
          <a:avLst/>
          <a:gdLst/>
          <a:ahLst/>
          <a:cxnLst/>
          <a:rect l="0" t="0" r="0" b="0"/>
          <a:pathLst>
            <a:path>
              <a:moveTo>
                <a:pt x="0" y="0"/>
              </a:moveTo>
              <a:lnTo>
                <a:pt x="0" y="119680"/>
              </a:lnTo>
              <a:lnTo>
                <a:pt x="650184" y="119680"/>
              </a:lnTo>
              <a:lnTo>
                <a:pt x="650184" y="225602"/>
              </a:lnTo>
            </a:path>
          </a:pathLst>
        </a:custGeom>
      </dgm:spPr>
      <dgm:t>
        <a:bodyPr/>
        <a:lstStyle/>
        <a:p>
          <a:endParaRPr lang="en-US"/>
        </a:p>
      </dgm:t>
    </dgm:pt>
    <dgm:pt modelId="{23A25BFF-2866-4DF7-B6D7-69CBEE5A8646}" type="pres">
      <dgm:prSet presAssocID="{232B7C46-C335-49F2-B507-BFFEBCB7D17A}" presName="hierRoot2" presStyleCnt="0">
        <dgm:presLayoutVars>
          <dgm:hierBranch val="init"/>
        </dgm:presLayoutVars>
      </dgm:prSet>
      <dgm:spPr/>
    </dgm:pt>
    <dgm:pt modelId="{F244C78F-1C76-4397-A1E6-B341EB10668D}" type="pres">
      <dgm:prSet presAssocID="{232B7C46-C335-49F2-B507-BFFEBCB7D17A}" presName="rootComposite" presStyleCnt="0"/>
      <dgm:spPr/>
    </dgm:pt>
    <dgm:pt modelId="{97CDD626-AFC1-4B15-BA6D-561351D1736C}" type="pres">
      <dgm:prSet presAssocID="{232B7C46-C335-49F2-B507-BFFEBCB7D17A}" presName="rootText" presStyleLbl="node4" presStyleIdx="6" presStyleCnt="9" custScaleY="71747" custLinFactNeighborX="2580">
        <dgm:presLayoutVars>
          <dgm:chPref val="3"/>
        </dgm:presLayoutVars>
      </dgm:prSet>
      <dgm:spPr>
        <a:prstGeom prst="rect">
          <a:avLst/>
        </a:prstGeom>
      </dgm:spPr>
      <dgm:t>
        <a:bodyPr/>
        <a:lstStyle/>
        <a:p>
          <a:endParaRPr lang="en-US"/>
        </a:p>
      </dgm:t>
    </dgm:pt>
    <dgm:pt modelId="{033B86DD-7A31-4FD6-80F0-7926543EF60E}" type="pres">
      <dgm:prSet presAssocID="{232B7C46-C335-49F2-B507-BFFEBCB7D17A}" presName="rootConnector" presStyleLbl="node4" presStyleIdx="6" presStyleCnt="9"/>
      <dgm:spPr/>
      <dgm:t>
        <a:bodyPr/>
        <a:lstStyle/>
        <a:p>
          <a:endParaRPr lang="en-US"/>
        </a:p>
      </dgm:t>
    </dgm:pt>
    <dgm:pt modelId="{8C43783E-79DD-4534-95AD-6955BC27AA1B}" type="pres">
      <dgm:prSet presAssocID="{232B7C46-C335-49F2-B507-BFFEBCB7D17A}" presName="hierChild4" presStyleCnt="0"/>
      <dgm:spPr/>
    </dgm:pt>
    <dgm:pt modelId="{63D280B5-4EF6-4A5F-97E0-E340B2A02182}" type="pres">
      <dgm:prSet presAssocID="{232B7C46-C335-49F2-B507-BFFEBCB7D17A}" presName="hierChild5" presStyleCnt="0"/>
      <dgm:spPr/>
    </dgm:pt>
    <dgm:pt modelId="{BA0D3C5B-AF6F-48E2-938B-5DEEAD0368C2}" type="pres">
      <dgm:prSet presAssocID="{E2E419A6-FA03-4644-8F4F-49228ACFC223}" presName="hierChild5" presStyleCnt="0"/>
      <dgm:spPr/>
    </dgm:pt>
    <dgm:pt modelId="{35D42156-FC6E-4951-B432-B9596B736811}" type="pres">
      <dgm:prSet presAssocID="{F450CC3A-9B9D-480E-9898-37DD1FEC07A4}" presName="hierChild5" presStyleCnt="0"/>
      <dgm:spPr/>
    </dgm:pt>
    <dgm:pt modelId="{4EE42617-2112-46A9-A3C2-BB511B8537AA}" type="pres">
      <dgm:prSet presAssocID="{488E404C-14B2-4B07-8476-4AE8DB16CF44}" presName="Name35" presStyleLbl="parChTrans1D4" presStyleIdx="7" presStyleCnt="9"/>
      <dgm:spPr>
        <a:custGeom>
          <a:avLst/>
          <a:gdLst/>
          <a:ahLst/>
          <a:cxnLst/>
          <a:rect l="0" t="0" r="0" b="0"/>
          <a:pathLst>
            <a:path>
              <a:moveTo>
                <a:pt x="0" y="0"/>
              </a:moveTo>
              <a:lnTo>
                <a:pt x="0" y="126560"/>
              </a:lnTo>
              <a:lnTo>
                <a:pt x="1210508" y="126560"/>
              </a:lnTo>
              <a:lnTo>
                <a:pt x="1210508" y="232481"/>
              </a:lnTo>
            </a:path>
          </a:pathLst>
        </a:custGeom>
      </dgm:spPr>
      <dgm:t>
        <a:bodyPr/>
        <a:lstStyle/>
        <a:p>
          <a:endParaRPr lang="en-US"/>
        </a:p>
      </dgm:t>
    </dgm:pt>
    <dgm:pt modelId="{93B065B5-C8E0-4E57-91BF-ECA8A04F211A}" type="pres">
      <dgm:prSet presAssocID="{BDF94CAE-6097-4729-A848-AF38BC3F42D5}" presName="hierRoot2" presStyleCnt="0">
        <dgm:presLayoutVars>
          <dgm:hierBranch/>
        </dgm:presLayoutVars>
      </dgm:prSet>
      <dgm:spPr/>
    </dgm:pt>
    <dgm:pt modelId="{DFE82655-8334-4DE7-950C-5E256985CEB3}" type="pres">
      <dgm:prSet presAssocID="{BDF94CAE-6097-4729-A848-AF38BC3F42D5}" presName="rootComposite" presStyleCnt="0"/>
      <dgm:spPr/>
    </dgm:pt>
    <dgm:pt modelId="{BB405FBF-B48B-4BC7-AD33-90D14C004ABE}" type="pres">
      <dgm:prSet presAssocID="{BDF94CAE-6097-4729-A848-AF38BC3F42D5}" presName="rootText" presStyleLbl="node4" presStyleIdx="7" presStyleCnt="9" custScaleX="74264" custScaleY="73780" custLinFactNeighborX="66833" custLinFactNeighborY="4776">
        <dgm:presLayoutVars>
          <dgm:chPref val="3"/>
        </dgm:presLayoutVars>
      </dgm:prSet>
      <dgm:spPr>
        <a:prstGeom prst="rect">
          <a:avLst/>
        </a:prstGeom>
      </dgm:spPr>
      <dgm:t>
        <a:bodyPr/>
        <a:lstStyle/>
        <a:p>
          <a:endParaRPr lang="en-US"/>
        </a:p>
      </dgm:t>
    </dgm:pt>
    <dgm:pt modelId="{F7443EBB-C798-492C-9FAD-6B3F9FE2F81B}" type="pres">
      <dgm:prSet presAssocID="{BDF94CAE-6097-4729-A848-AF38BC3F42D5}" presName="rootConnector" presStyleLbl="node4" presStyleIdx="7" presStyleCnt="9"/>
      <dgm:spPr/>
      <dgm:t>
        <a:bodyPr/>
        <a:lstStyle/>
        <a:p>
          <a:endParaRPr lang="en-US"/>
        </a:p>
      </dgm:t>
    </dgm:pt>
    <dgm:pt modelId="{F1041A6A-A45B-4567-A840-3365B21D48C9}" type="pres">
      <dgm:prSet presAssocID="{BDF94CAE-6097-4729-A848-AF38BC3F42D5}" presName="hierChild4" presStyleCnt="0"/>
      <dgm:spPr/>
    </dgm:pt>
    <dgm:pt modelId="{A3DD6BF7-31C4-4274-8C29-1F6C96E8E686}" type="pres">
      <dgm:prSet presAssocID="{A63CBEFE-9738-4F26-B551-43621B2676C7}" presName="Name35" presStyleLbl="parChTrans1D4" presStyleIdx="8" presStyleCnt="9"/>
      <dgm:spPr>
        <a:custGeom>
          <a:avLst/>
          <a:gdLst/>
          <a:ahLst/>
          <a:cxnLst/>
          <a:rect l="0" t="0" r="0" b="0"/>
          <a:pathLst>
            <a:path>
              <a:moveTo>
                <a:pt x="45720" y="0"/>
              </a:moveTo>
              <a:lnTo>
                <a:pt x="45720" y="1011363"/>
              </a:lnTo>
              <a:lnTo>
                <a:pt x="51812" y="1011363"/>
              </a:lnTo>
              <a:lnTo>
                <a:pt x="51812" y="1117285"/>
              </a:lnTo>
            </a:path>
          </a:pathLst>
        </a:custGeom>
      </dgm:spPr>
      <dgm:t>
        <a:bodyPr/>
        <a:lstStyle/>
        <a:p>
          <a:endParaRPr lang="en-US"/>
        </a:p>
      </dgm:t>
    </dgm:pt>
    <dgm:pt modelId="{E5EC4896-77A5-4357-81EC-ACA34BA4DD18}" type="pres">
      <dgm:prSet presAssocID="{210FAC67-C53E-4866-B001-62B930AF67CF}" presName="hierRoot2" presStyleCnt="0">
        <dgm:presLayoutVars>
          <dgm:hierBranch val="init"/>
        </dgm:presLayoutVars>
      </dgm:prSet>
      <dgm:spPr/>
    </dgm:pt>
    <dgm:pt modelId="{95165DFF-E495-41DE-A196-30144523B3C5}" type="pres">
      <dgm:prSet presAssocID="{210FAC67-C53E-4866-B001-62B930AF67CF}" presName="rootComposite" presStyleCnt="0"/>
      <dgm:spPr/>
    </dgm:pt>
    <dgm:pt modelId="{3125CDD3-6026-44AF-934A-97247F3C0D7D}" type="pres">
      <dgm:prSet presAssocID="{210FAC67-C53E-4866-B001-62B930AF67CF}" presName="rootText" presStyleLbl="node4" presStyleIdx="8" presStyleCnt="9" custScaleY="71747" custLinFactY="100000" custLinFactNeighborX="71702" custLinFactNeighborY="137490">
        <dgm:presLayoutVars>
          <dgm:chPref val="3"/>
        </dgm:presLayoutVars>
      </dgm:prSet>
      <dgm:spPr>
        <a:prstGeom prst="rect">
          <a:avLst/>
        </a:prstGeom>
      </dgm:spPr>
      <dgm:t>
        <a:bodyPr/>
        <a:lstStyle/>
        <a:p>
          <a:endParaRPr lang="en-US"/>
        </a:p>
      </dgm:t>
    </dgm:pt>
    <dgm:pt modelId="{654117C5-29FE-4D8F-9E99-B2E9C468F206}" type="pres">
      <dgm:prSet presAssocID="{210FAC67-C53E-4866-B001-62B930AF67CF}" presName="rootConnector" presStyleLbl="node4" presStyleIdx="8" presStyleCnt="9"/>
      <dgm:spPr/>
      <dgm:t>
        <a:bodyPr/>
        <a:lstStyle/>
        <a:p>
          <a:endParaRPr lang="en-US"/>
        </a:p>
      </dgm:t>
    </dgm:pt>
    <dgm:pt modelId="{D63A6F0F-60C2-4EA0-B026-6DAF22896D8E}" type="pres">
      <dgm:prSet presAssocID="{210FAC67-C53E-4866-B001-62B930AF67CF}" presName="hierChild4" presStyleCnt="0"/>
      <dgm:spPr/>
    </dgm:pt>
    <dgm:pt modelId="{BE94C625-AFAB-4EB1-8358-2805CCF4F080}" type="pres">
      <dgm:prSet presAssocID="{210FAC67-C53E-4866-B001-62B930AF67CF}" presName="hierChild5" presStyleCnt="0"/>
      <dgm:spPr/>
    </dgm:pt>
    <dgm:pt modelId="{0E058D21-A6B8-4194-9AED-E93FCFE698A2}" type="pres">
      <dgm:prSet presAssocID="{BDF94CAE-6097-4729-A848-AF38BC3F42D5}" presName="hierChild5" presStyleCnt="0"/>
      <dgm:spPr/>
    </dgm:pt>
    <dgm:pt modelId="{2D6E9786-FE0B-4851-8804-1C1B4230E470}" type="pres">
      <dgm:prSet presAssocID="{6750BE60-2751-4E98-928E-F3BEEB294BE2}" presName="hierChild5" presStyleCnt="0"/>
      <dgm:spPr/>
    </dgm:pt>
    <dgm:pt modelId="{BE5CA239-5326-4287-B911-C50C6AFBBEB0}" type="pres">
      <dgm:prSet presAssocID="{FE074641-90D8-4EFB-907C-E03DAB066D83}" presName="hierChild5" presStyleCnt="0"/>
      <dgm:spPr/>
    </dgm:pt>
    <dgm:pt modelId="{9C19CD1D-2D55-4304-8E7F-D354E7CDD5CA}" type="pres">
      <dgm:prSet presAssocID="{7066219C-5C6F-476D-AA88-4803776C4AD4}" presName="hierChild5" presStyleCnt="0"/>
      <dgm:spPr/>
    </dgm:pt>
    <dgm:pt modelId="{1E0291E4-C431-4873-990F-9EC97D76845B}" type="pres">
      <dgm:prSet presAssocID="{C3C14689-5826-4D40-9FB5-F75467BDE667}" presName="hierChild5" presStyleCnt="0"/>
      <dgm:spPr/>
    </dgm:pt>
    <dgm:pt modelId="{0FAB102C-650F-411A-A393-096F1581FB12}" type="pres">
      <dgm:prSet presAssocID="{CAECB2BC-3F3F-4878-876A-FF1B4CC6BAA2}" presName="hierChild3" presStyleCnt="0"/>
      <dgm:spPr/>
    </dgm:pt>
  </dgm:ptLst>
  <dgm:cxnLst>
    <dgm:cxn modelId="{F20C2B21-0E13-4AA8-9885-BA96B3503E03}" type="presOf" srcId="{F450CC3A-9B9D-480E-9898-37DD1FEC07A4}" destId="{4895136C-3E95-471B-B3CC-EB5E48B5F6E1}" srcOrd="1" destOrd="0" presId="urn:microsoft.com/office/officeart/2005/8/layout/orgChart1"/>
    <dgm:cxn modelId="{75FDF71B-9784-49B2-A5F5-32A60C15D07B}" type="presOf" srcId="{6FDD7C64-FCDB-4833-ADD1-F498D313748E}" destId="{25A81702-4228-43F7-B4FB-0C1866D4C667}" srcOrd="0" destOrd="0" presId="urn:microsoft.com/office/officeart/2005/8/layout/orgChart1"/>
    <dgm:cxn modelId="{FBB3C02E-2C06-4C38-8B90-72E1C91469D9}" type="presOf" srcId="{9FCE25C4-5A45-4987-94A6-2E5324B7141E}" destId="{1D396A74-CCCB-4957-A54E-9219BCA28745}" srcOrd="0" destOrd="0" presId="urn:microsoft.com/office/officeart/2005/8/layout/orgChart1"/>
    <dgm:cxn modelId="{166C709F-70AC-4340-A2CB-993E71B45642}" srcId="{E2E419A6-FA03-4644-8F4F-49228ACFC223}" destId="{FA318E23-EB1B-4217-9290-42240202BA75}" srcOrd="0" destOrd="0" parTransId="{953D4A65-1339-4652-8D6F-740DC540D597}" sibTransId="{03FCC6D2-5B60-4809-8346-9A34AD3E403D}"/>
    <dgm:cxn modelId="{32BC6638-9838-4A7F-8CC1-5F89FB0E0BAD}" type="presOf" srcId="{21E61404-1E4A-438B-90DB-375AD9ED5E29}" destId="{816F1A9F-BA05-4A66-ACB8-54AA6A9238BE}" srcOrd="0" destOrd="0" presId="urn:microsoft.com/office/officeart/2005/8/layout/orgChart1"/>
    <dgm:cxn modelId="{258EB984-0688-40A3-8820-1D8898A3AC3F}" type="presOf" srcId="{FE074641-90D8-4EFB-907C-E03DAB066D83}" destId="{D0152165-7AC1-41A6-BB57-3C50523156E8}" srcOrd="1" destOrd="0" presId="urn:microsoft.com/office/officeart/2005/8/layout/orgChart1"/>
    <dgm:cxn modelId="{AE659B56-A1A2-4FFB-A7CB-A65577155D2C}" type="presOf" srcId="{BDF94CAE-6097-4729-A848-AF38BC3F42D5}" destId="{F7443EBB-C798-492C-9FAD-6B3F9FE2F81B}" srcOrd="1" destOrd="0" presId="urn:microsoft.com/office/officeart/2005/8/layout/orgChart1"/>
    <dgm:cxn modelId="{5FA34556-3008-4A5A-8BB8-231FE4B90DD8}" type="presOf" srcId="{232B7C46-C335-49F2-B507-BFFEBCB7D17A}" destId="{033B86DD-7A31-4FD6-80F0-7926543EF60E}" srcOrd="1" destOrd="0" presId="urn:microsoft.com/office/officeart/2005/8/layout/orgChart1"/>
    <dgm:cxn modelId="{437FC578-074A-4E42-BDA9-AFBAFDB6FA9E}" type="presOf" srcId="{86754334-B31D-434C-8621-4764A1B88F54}" destId="{357A112B-FB8C-4BB7-97BA-B7BFCFE9AD4A}" srcOrd="0" destOrd="0" presId="urn:microsoft.com/office/officeart/2005/8/layout/orgChart1"/>
    <dgm:cxn modelId="{79A31205-F218-4A6C-903A-C4BBAB831AA1}" srcId="{FE074641-90D8-4EFB-907C-E03DAB066D83}" destId="{6750BE60-2751-4E98-928E-F3BEEB294BE2}" srcOrd="0" destOrd="0" parTransId="{B0C13A63-4EF5-49AC-9881-8DA114D22341}" sibTransId="{7B234577-0C04-4AE4-8D05-70752D653B2D}"/>
    <dgm:cxn modelId="{4E946FF2-20AF-4C59-BEDD-4BAD0709EE23}" srcId="{CAECB2BC-3F3F-4878-876A-FF1B4CC6BAA2}" destId="{C3C14689-5826-4D40-9FB5-F75467BDE667}" srcOrd="1" destOrd="0" parTransId="{9FCE25C4-5A45-4987-94A6-2E5324B7141E}" sibTransId="{5DD517B7-A211-49C1-9B2C-FF60D56DBAEA}"/>
    <dgm:cxn modelId="{E7F1B7D4-BF91-48D8-9F62-91DCA566F129}" type="presOf" srcId="{232B7C46-C335-49F2-B507-BFFEBCB7D17A}" destId="{97CDD626-AFC1-4B15-BA6D-561351D1736C}" srcOrd="0" destOrd="0" presId="urn:microsoft.com/office/officeart/2005/8/layout/orgChart1"/>
    <dgm:cxn modelId="{84C8216D-090B-42C4-A2E0-5E6D36C465CC}" type="presOf" srcId="{BDF94CAE-6097-4729-A848-AF38BC3F42D5}" destId="{BB405FBF-B48B-4BC7-AD33-90D14C004ABE}" srcOrd="0" destOrd="0" presId="urn:microsoft.com/office/officeart/2005/8/layout/orgChart1"/>
    <dgm:cxn modelId="{D5EC9DE2-C9FE-44CF-98DE-D1D53A600EE1}" srcId="{7066219C-5C6F-476D-AA88-4803776C4AD4}" destId="{FE074641-90D8-4EFB-907C-E03DAB066D83}" srcOrd="1" destOrd="0" parTransId="{0DF16F00-7211-46CC-A7BB-CDA879ECD0D5}" sibTransId="{A6F96189-D277-4199-BE8C-589A8417B15E}"/>
    <dgm:cxn modelId="{A5E0C880-2193-43A2-AC37-35B9C3911F66}" srcId="{CAECB2BC-3F3F-4878-876A-FF1B4CC6BAA2}" destId="{DF0D648F-2A86-4FB7-B678-22BD535347D7}" srcOrd="0" destOrd="0" parTransId="{B98A6F16-7DE6-47F2-B26B-769C77D5E0CF}" sibTransId="{11BAA845-12E1-4A56-BC47-46788A5D71BB}"/>
    <dgm:cxn modelId="{124B3553-C1D1-4BFF-8E1C-F370F9EB67EA}" type="presOf" srcId="{DF19C0A4-AFF6-4E28-A001-069C84E9D4E6}" destId="{3E37F6A5-A669-4AEF-A55A-EC46FB9FE07B}" srcOrd="0" destOrd="0" presId="urn:microsoft.com/office/officeart/2005/8/layout/orgChart1"/>
    <dgm:cxn modelId="{DC7BC168-C4D2-46AD-A969-8519B904E4AD}" srcId="{C3C14689-5826-4D40-9FB5-F75467BDE667}" destId="{7066219C-5C6F-476D-AA88-4803776C4AD4}" srcOrd="0" destOrd="0" parTransId="{713A8B4C-8EBA-42C0-9BAF-C238165F4B64}" sibTransId="{0E4C55D4-C4AA-489A-ACA3-4238B11A0D32}"/>
    <dgm:cxn modelId="{EC4D9A62-5F56-44D3-A8A9-E51ADABFB7C5}" type="presOf" srcId="{B98A6F16-7DE6-47F2-B26B-769C77D5E0CF}" destId="{2C0A4B30-0EDE-4464-B9A1-B92C648F2102}" srcOrd="0" destOrd="0" presId="urn:microsoft.com/office/officeart/2005/8/layout/orgChart1"/>
    <dgm:cxn modelId="{FEB9D665-D5CE-4DD0-926A-C4F982441214}" type="presOf" srcId="{F450CC3A-9B9D-480E-9898-37DD1FEC07A4}" destId="{5FAB2574-6371-4BFC-A1AB-8BE9AA5BBA8B}" srcOrd="0" destOrd="0" presId="urn:microsoft.com/office/officeart/2005/8/layout/orgChart1"/>
    <dgm:cxn modelId="{7DCA6A24-2F63-48B9-92DB-F316DBF6C25B}" type="presOf" srcId="{6FDD7C64-FCDB-4833-ADD1-F498D313748E}" destId="{4710728C-8898-4DC4-A682-4CC67432DB8D}" srcOrd="1" destOrd="0" presId="urn:microsoft.com/office/officeart/2005/8/layout/orgChart1"/>
    <dgm:cxn modelId="{311367C0-C9FE-4E51-A795-BD70738F0BA8}" type="presOf" srcId="{7815939E-DFEB-4A23-97C2-FE494E45819E}" destId="{B4B9DA8A-267F-4B9B-925A-FFA35662DE8C}" srcOrd="0" destOrd="0" presId="urn:microsoft.com/office/officeart/2005/8/layout/orgChart1"/>
    <dgm:cxn modelId="{FAC6B2DE-EB6B-40B2-AC27-B3202B534965}" type="presOf" srcId="{FE074641-90D8-4EFB-907C-E03DAB066D83}" destId="{D7F25B0D-9FFD-4A8C-8741-0A0162FFF899}" srcOrd="0" destOrd="0" presId="urn:microsoft.com/office/officeart/2005/8/layout/orgChart1"/>
    <dgm:cxn modelId="{8C682685-4DED-432D-9E33-217421DC4CBA}" type="presOf" srcId="{DF0D648F-2A86-4FB7-B678-22BD535347D7}" destId="{525EA45D-3111-4340-8F6B-B15E7B2831EC}" srcOrd="0" destOrd="0" presId="urn:microsoft.com/office/officeart/2005/8/layout/orgChart1"/>
    <dgm:cxn modelId="{699E9BCD-E6F3-47ED-9E0A-BC8E056E21F0}" type="presOf" srcId="{210FAC67-C53E-4866-B001-62B930AF67CF}" destId="{3125CDD3-6026-44AF-934A-97247F3C0D7D}" srcOrd="0" destOrd="0" presId="urn:microsoft.com/office/officeart/2005/8/layout/orgChart1"/>
    <dgm:cxn modelId="{82CA4DB0-B470-4DFA-916F-45DACBADA175}" type="presOf" srcId="{953D4A65-1339-4652-8D6F-740DC540D597}" destId="{712BF04C-EB34-47D8-8028-037109BEAFA0}" srcOrd="0" destOrd="0" presId="urn:microsoft.com/office/officeart/2005/8/layout/orgChart1"/>
    <dgm:cxn modelId="{4D212516-7958-4B19-B1CF-D30DCB5CF705}" type="presOf" srcId="{0BB8B196-B0FD-4EF8-8D81-24A440E72385}" destId="{721B4988-B321-434B-8995-43D95B79605C}" srcOrd="0" destOrd="0" presId="urn:microsoft.com/office/officeart/2005/8/layout/orgChart1"/>
    <dgm:cxn modelId="{DC5FB1B8-D08A-411C-9908-C0918AC5741B}" srcId="{6750BE60-2751-4E98-928E-F3BEEB294BE2}" destId="{BDF94CAE-6097-4729-A848-AF38BC3F42D5}" srcOrd="1" destOrd="0" parTransId="{488E404C-14B2-4B07-8476-4AE8DB16CF44}" sibTransId="{F878B425-49C5-4153-835B-248C914B1BE8}"/>
    <dgm:cxn modelId="{A9A15CC4-28B5-46D4-A1C2-13E5B644D1F8}" type="presOf" srcId="{FA318E23-EB1B-4217-9290-42240202BA75}" destId="{7045BD8F-7EC1-47A9-9978-6D7443A11010}" srcOrd="1" destOrd="0" presId="urn:microsoft.com/office/officeart/2005/8/layout/orgChart1"/>
    <dgm:cxn modelId="{23C68B99-8271-4CE4-8851-9DEBCBD9E79F}" type="presOf" srcId="{210FAC67-C53E-4866-B001-62B930AF67CF}" destId="{654117C5-29FE-4D8F-9E99-B2E9C468F206}" srcOrd="1" destOrd="0" presId="urn:microsoft.com/office/officeart/2005/8/layout/orgChart1"/>
    <dgm:cxn modelId="{69C73E79-D89B-45E0-9EF9-F08A8FD76EAF}" srcId="{DF0D648F-2A86-4FB7-B678-22BD535347D7}" destId="{6FDD7C64-FCDB-4833-ADD1-F498D313748E}" srcOrd="0" destOrd="0" parTransId="{7815939E-DFEB-4A23-97C2-FE494E45819E}" sibTransId="{7C7ECAE2-EB75-458D-AA5A-F922CCB8C515}"/>
    <dgm:cxn modelId="{0693F651-E669-4890-86FC-10EE54E4BD5F}" srcId="{6750BE60-2751-4E98-928E-F3BEEB294BE2}" destId="{F450CC3A-9B9D-480E-9898-37DD1FEC07A4}" srcOrd="0" destOrd="0" parTransId="{EB013D5A-5227-42E1-98D1-08F1EA55013F}" sibTransId="{F9EAA4DB-6F53-40B1-A5CC-1B52B7129B9D}"/>
    <dgm:cxn modelId="{80EF4916-F590-4DEF-93A5-60CE465CC7B1}" type="presOf" srcId="{C3C14689-5826-4D40-9FB5-F75467BDE667}" destId="{B0181263-5CAE-47EE-9ED7-0F928174ED26}" srcOrd="0" destOrd="0" presId="urn:microsoft.com/office/officeart/2005/8/layout/orgChart1"/>
    <dgm:cxn modelId="{EC2E58D2-34B9-404B-BF2C-26CA4B72A33A}" srcId="{BDF94CAE-6097-4729-A848-AF38BC3F42D5}" destId="{210FAC67-C53E-4866-B001-62B930AF67CF}" srcOrd="0" destOrd="0" parTransId="{A63CBEFE-9738-4F26-B551-43621B2676C7}" sibTransId="{2B6E0018-9B1E-42B9-870C-7F6E40446A0D}"/>
    <dgm:cxn modelId="{16F8213D-00E9-4B6F-A439-5F43BC00095C}" type="presOf" srcId="{CAECB2BC-3F3F-4878-876A-FF1B4CC6BAA2}" destId="{D312E7E3-20FE-4AA6-BD7D-C1583AD2D2E3}" srcOrd="0" destOrd="0" presId="urn:microsoft.com/office/officeart/2005/8/layout/orgChart1"/>
    <dgm:cxn modelId="{99C80402-8D44-43A1-80B3-3A1531DD6E5E}" type="presOf" srcId="{A63CBEFE-9738-4F26-B551-43621B2676C7}" destId="{A3DD6BF7-31C4-4274-8C29-1F6C96E8E686}" srcOrd="0" destOrd="0" presId="urn:microsoft.com/office/officeart/2005/8/layout/orgChart1"/>
    <dgm:cxn modelId="{8303397E-8FCD-4121-BFFA-22D84A6668D3}" type="presOf" srcId="{0DF16F00-7211-46CC-A7BB-CDA879ECD0D5}" destId="{10591A8F-C168-4DDB-84D1-85EFAF0E492B}" srcOrd="0" destOrd="0" presId="urn:microsoft.com/office/officeart/2005/8/layout/orgChart1"/>
    <dgm:cxn modelId="{73246014-1905-4312-8B90-FC0CDE9F3BFC}" type="presOf" srcId="{DF0D648F-2A86-4FB7-B678-22BD535347D7}" destId="{5E44E6B9-E7AB-4778-A544-B70D5E4E1406}" srcOrd="1" destOrd="0" presId="urn:microsoft.com/office/officeart/2005/8/layout/orgChart1"/>
    <dgm:cxn modelId="{8FFD46DC-6649-4927-9223-DA6B20BF9C53}" type="presOf" srcId="{E2E419A6-FA03-4644-8F4F-49228ACFC223}" destId="{DD6EF598-3C72-4013-8FC4-63FD37D6AAFD}" srcOrd="1" destOrd="0" presId="urn:microsoft.com/office/officeart/2005/8/layout/orgChart1"/>
    <dgm:cxn modelId="{DD50E7F8-4188-4232-B332-C63378674909}" type="presOf" srcId="{EB013D5A-5227-42E1-98D1-08F1EA55013F}" destId="{5D0B3FA0-8F9F-4550-8A5C-067424E51909}" srcOrd="0" destOrd="0" presId="urn:microsoft.com/office/officeart/2005/8/layout/orgChart1"/>
    <dgm:cxn modelId="{38FAC1A7-888C-4C9C-B8B1-0DB7FAD6E751}" type="presOf" srcId="{488E404C-14B2-4B07-8476-4AE8DB16CF44}" destId="{4EE42617-2112-46A9-A3C2-BB511B8537AA}" srcOrd="0" destOrd="0" presId="urn:microsoft.com/office/officeart/2005/8/layout/orgChart1"/>
    <dgm:cxn modelId="{46828119-AAC7-46CC-A293-EFD7B2AACBF0}" srcId="{7066219C-5C6F-476D-AA88-4803776C4AD4}" destId="{0BB8B196-B0FD-4EF8-8D81-24A440E72385}" srcOrd="0" destOrd="0" parTransId="{17DD69D3-48CF-45DA-8534-CBEE4E45A089}" sibTransId="{992EB4A1-098E-4893-BB23-17358555F192}"/>
    <dgm:cxn modelId="{95300168-4B3E-4654-8278-AB462BF5A47A}" srcId="{E2E419A6-FA03-4644-8F4F-49228ACFC223}" destId="{232B7C46-C335-49F2-B507-BFFEBCB7D17A}" srcOrd="1" destOrd="0" parTransId="{21E61404-1E4A-438B-90DB-375AD9ED5E29}" sibTransId="{F6526D45-5614-4000-8C9A-62238E662C2D}"/>
    <dgm:cxn modelId="{0A3ABD08-439A-4D67-807C-66624BD9AAC4}" type="presOf" srcId="{713A8B4C-8EBA-42C0-9BAF-C238165F4B64}" destId="{501E1765-C30E-4E8E-A86B-428949C5D371}" srcOrd="0" destOrd="0" presId="urn:microsoft.com/office/officeart/2005/8/layout/orgChart1"/>
    <dgm:cxn modelId="{092A662E-B103-4B33-BEEF-6D43B260843E}" type="presOf" srcId="{B0C13A63-4EF5-49AC-9881-8DA114D22341}" destId="{4565BD77-18B2-4699-93D8-CF18C36997DD}" srcOrd="0" destOrd="0" presId="urn:microsoft.com/office/officeart/2005/8/layout/orgChart1"/>
    <dgm:cxn modelId="{52571FCB-C3E8-4B11-8856-E21D14A42560}" type="presOf" srcId="{E2E419A6-FA03-4644-8F4F-49228ACFC223}" destId="{8D0ACF6A-A4AC-46C9-B823-CE5A593B0652}" srcOrd="0" destOrd="0" presId="urn:microsoft.com/office/officeart/2005/8/layout/orgChart1"/>
    <dgm:cxn modelId="{BB6BC9F0-B5FC-4EED-91AA-165311CC4A6A}" type="presOf" srcId="{6750BE60-2751-4E98-928E-F3BEEB294BE2}" destId="{3271EAB6-ACDB-4D69-AC3E-F4294AF20E97}" srcOrd="0" destOrd="0" presId="urn:microsoft.com/office/officeart/2005/8/layout/orgChart1"/>
    <dgm:cxn modelId="{F85C0F80-8FCB-41D6-9424-7DD935FD4ECD}" type="presOf" srcId="{FA318E23-EB1B-4217-9290-42240202BA75}" destId="{31391F76-454D-47C7-A26D-B4A50003C144}" srcOrd="0" destOrd="0" presId="urn:microsoft.com/office/officeart/2005/8/layout/orgChart1"/>
    <dgm:cxn modelId="{529564DA-0418-49AB-827A-773D6626498C}" type="presOf" srcId="{6750BE60-2751-4E98-928E-F3BEEB294BE2}" destId="{B2879149-6DCE-4B49-A78F-0F3E53F3BA4B}" srcOrd="1" destOrd="0" presId="urn:microsoft.com/office/officeart/2005/8/layout/orgChart1"/>
    <dgm:cxn modelId="{85356CBA-669B-4C37-884B-256D0008B3D3}" srcId="{F450CC3A-9B9D-480E-9898-37DD1FEC07A4}" destId="{E2E419A6-FA03-4644-8F4F-49228ACFC223}" srcOrd="0" destOrd="0" parTransId="{86754334-B31D-434C-8621-4764A1B88F54}" sibTransId="{F66A9337-D8C5-4838-B0FC-3BECB788F7B5}"/>
    <dgm:cxn modelId="{A69A620F-40CF-4193-9118-1198D192F65C}" type="presOf" srcId="{0BB8B196-B0FD-4EF8-8D81-24A440E72385}" destId="{800B7B1E-5293-4694-8A32-B266575CC059}" srcOrd="1" destOrd="0" presId="urn:microsoft.com/office/officeart/2005/8/layout/orgChart1"/>
    <dgm:cxn modelId="{8A92F671-EF40-418F-9627-3F5BFA71A321}" type="presOf" srcId="{CAECB2BC-3F3F-4878-876A-FF1B4CC6BAA2}" destId="{216B0D5D-CF1D-4ED3-85CF-2344AF4B4F78}" srcOrd="1" destOrd="0" presId="urn:microsoft.com/office/officeart/2005/8/layout/orgChart1"/>
    <dgm:cxn modelId="{58C01770-1469-43FF-BF9C-ABDF70012596}" type="presOf" srcId="{7066219C-5C6F-476D-AA88-4803776C4AD4}" destId="{2CC61F2C-BC98-4A3A-BA7E-C54EE16AF53E}" srcOrd="1" destOrd="0" presId="urn:microsoft.com/office/officeart/2005/8/layout/orgChart1"/>
    <dgm:cxn modelId="{7EFC24B8-6B56-4E6F-9083-2FE2857A0418}" srcId="{DF19C0A4-AFF6-4E28-A001-069C84E9D4E6}" destId="{CAECB2BC-3F3F-4878-876A-FF1B4CC6BAA2}" srcOrd="0" destOrd="0" parTransId="{292B18CB-5529-4922-9BA9-A8C4B1EDA99A}" sibTransId="{0CFB024B-B7F8-4335-980E-428DA15F27A4}"/>
    <dgm:cxn modelId="{D1410CCF-D8EF-4C5A-AC69-48A87C435F97}" type="presOf" srcId="{C3C14689-5826-4D40-9FB5-F75467BDE667}" destId="{E943AE11-AA09-4FC2-8026-14E98F3D6012}" srcOrd="1" destOrd="0" presId="urn:microsoft.com/office/officeart/2005/8/layout/orgChart1"/>
    <dgm:cxn modelId="{EF852582-9BD7-409A-8198-493A3732221A}" type="presOf" srcId="{17DD69D3-48CF-45DA-8534-CBEE4E45A089}" destId="{4A38AA40-2336-4889-853A-B427FAAB4C14}" srcOrd="0" destOrd="0" presId="urn:microsoft.com/office/officeart/2005/8/layout/orgChart1"/>
    <dgm:cxn modelId="{DF802563-4C78-4421-8813-C9280B6FC3BB}" type="presOf" srcId="{7066219C-5C6F-476D-AA88-4803776C4AD4}" destId="{2DCFF867-7062-4137-8BCE-827040598273}" srcOrd="0" destOrd="0" presId="urn:microsoft.com/office/officeart/2005/8/layout/orgChart1"/>
    <dgm:cxn modelId="{86B5AAA9-F2DE-408A-B6A0-AEAA29D88F87}" type="presParOf" srcId="{3E37F6A5-A669-4AEF-A55A-EC46FB9FE07B}" destId="{90E89964-0552-4EBB-B7E8-EEE8ECAF117A}" srcOrd="0" destOrd="0" presId="urn:microsoft.com/office/officeart/2005/8/layout/orgChart1"/>
    <dgm:cxn modelId="{DD79F5BE-F227-4080-96CC-95B900631188}" type="presParOf" srcId="{90E89964-0552-4EBB-B7E8-EEE8ECAF117A}" destId="{1F77AE62-8A43-444F-B3C1-8A911064133F}" srcOrd="0" destOrd="0" presId="urn:microsoft.com/office/officeart/2005/8/layout/orgChart1"/>
    <dgm:cxn modelId="{729EB4A9-3363-4EC8-8101-173E4FE5D7FC}" type="presParOf" srcId="{1F77AE62-8A43-444F-B3C1-8A911064133F}" destId="{D312E7E3-20FE-4AA6-BD7D-C1583AD2D2E3}" srcOrd="0" destOrd="0" presId="urn:microsoft.com/office/officeart/2005/8/layout/orgChart1"/>
    <dgm:cxn modelId="{D25C9404-55B6-4067-BB6D-CF4DE325C1C3}" type="presParOf" srcId="{1F77AE62-8A43-444F-B3C1-8A911064133F}" destId="{216B0D5D-CF1D-4ED3-85CF-2344AF4B4F78}" srcOrd="1" destOrd="0" presId="urn:microsoft.com/office/officeart/2005/8/layout/orgChart1"/>
    <dgm:cxn modelId="{2AC43B6D-CF5F-4B9F-A80F-116A14B0A0A8}" type="presParOf" srcId="{90E89964-0552-4EBB-B7E8-EEE8ECAF117A}" destId="{110E85BB-9790-494F-82FA-00895D0FDF78}" srcOrd="1" destOrd="0" presId="urn:microsoft.com/office/officeart/2005/8/layout/orgChart1"/>
    <dgm:cxn modelId="{B745BFAC-43B0-4D52-89C3-108CAF9CEF56}" type="presParOf" srcId="{110E85BB-9790-494F-82FA-00895D0FDF78}" destId="{2C0A4B30-0EDE-4464-B9A1-B92C648F2102}" srcOrd="0" destOrd="0" presId="urn:microsoft.com/office/officeart/2005/8/layout/orgChart1"/>
    <dgm:cxn modelId="{EE28B682-2FB8-4E87-9B9D-BFE675DAAF68}" type="presParOf" srcId="{110E85BB-9790-494F-82FA-00895D0FDF78}" destId="{FBC8FD1F-38A8-46E4-9588-B13C343F5C88}" srcOrd="1" destOrd="0" presId="urn:microsoft.com/office/officeart/2005/8/layout/orgChart1"/>
    <dgm:cxn modelId="{34FF4F37-C4FD-49C0-AFBE-1F2E0689C9B4}" type="presParOf" srcId="{FBC8FD1F-38A8-46E4-9588-B13C343F5C88}" destId="{8E19C49E-B0C5-41D5-859F-D6B80CD54403}" srcOrd="0" destOrd="0" presId="urn:microsoft.com/office/officeart/2005/8/layout/orgChart1"/>
    <dgm:cxn modelId="{78E7891D-AE96-4CAB-A2D6-EC1A96C69852}" type="presParOf" srcId="{8E19C49E-B0C5-41D5-859F-D6B80CD54403}" destId="{525EA45D-3111-4340-8F6B-B15E7B2831EC}" srcOrd="0" destOrd="0" presId="urn:microsoft.com/office/officeart/2005/8/layout/orgChart1"/>
    <dgm:cxn modelId="{49ADF694-C881-46D1-AB74-B74ECA373F8C}" type="presParOf" srcId="{8E19C49E-B0C5-41D5-859F-D6B80CD54403}" destId="{5E44E6B9-E7AB-4778-A544-B70D5E4E1406}" srcOrd="1" destOrd="0" presId="urn:microsoft.com/office/officeart/2005/8/layout/orgChart1"/>
    <dgm:cxn modelId="{A0C14935-6DDB-4D9A-83CD-4BE85D18C06A}" type="presParOf" srcId="{FBC8FD1F-38A8-46E4-9588-B13C343F5C88}" destId="{A25C4422-A037-4C01-A047-C01E5481A7A6}" srcOrd="1" destOrd="0" presId="urn:microsoft.com/office/officeart/2005/8/layout/orgChart1"/>
    <dgm:cxn modelId="{861DFFDF-DF72-405C-89F0-19266037F0B1}" type="presParOf" srcId="{A25C4422-A037-4C01-A047-C01E5481A7A6}" destId="{B4B9DA8A-267F-4B9B-925A-FFA35662DE8C}" srcOrd="0" destOrd="0" presId="urn:microsoft.com/office/officeart/2005/8/layout/orgChart1"/>
    <dgm:cxn modelId="{E2CB46A2-712E-4EB8-A6B1-D5E31BFC03C6}" type="presParOf" srcId="{A25C4422-A037-4C01-A047-C01E5481A7A6}" destId="{5CAA979F-99A0-4DDB-9677-0374FB3E9295}" srcOrd="1" destOrd="0" presId="urn:microsoft.com/office/officeart/2005/8/layout/orgChart1"/>
    <dgm:cxn modelId="{BE15162D-8909-4A2B-B27B-36DD0EE1959D}" type="presParOf" srcId="{5CAA979F-99A0-4DDB-9677-0374FB3E9295}" destId="{A0A07829-014E-44D1-B5A9-979DA1EC240F}" srcOrd="0" destOrd="0" presId="urn:microsoft.com/office/officeart/2005/8/layout/orgChart1"/>
    <dgm:cxn modelId="{8627E10A-0FE2-4627-9029-EA96826CE2FA}" type="presParOf" srcId="{A0A07829-014E-44D1-B5A9-979DA1EC240F}" destId="{25A81702-4228-43F7-B4FB-0C1866D4C667}" srcOrd="0" destOrd="0" presId="urn:microsoft.com/office/officeart/2005/8/layout/orgChart1"/>
    <dgm:cxn modelId="{A8DABE2E-2298-41E7-9120-2355BA320C3F}" type="presParOf" srcId="{A0A07829-014E-44D1-B5A9-979DA1EC240F}" destId="{4710728C-8898-4DC4-A682-4CC67432DB8D}" srcOrd="1" destOrd="0" presId="urn:microsoft.com/office/officeart/2005/8/layout/orgChart1"/>
    <dgm:cxn modelId="{CB039A56-33B8-4C9D-9E0F-AB8ABB7EF92E}" type="presParOf" srcId="{5CAA979F-99A0-4DDB-9677-0374FB3E9295}" destId="{193DFE0D-E15A-4926-BD05-93EE04179558}" srcOrd="1" destOrd="0" presId="urn:microsoft.com/office/officeart/2005/8/layout/orgChart1"/>
    <dgm:cxn modelId="{DBCA7723-A54E-420A-A81E-F75A3841CD75}" type="presParOf" srcId="{5CAA979F-99A0-4DDB-9677-0374FB3E9295}" destId="{F3B04FBB-58DA-40A2-8234-2BDFA415DBB6}" srcOrd="2" destOrd="0" presId="urn:microsoft.com/office/officeart/2005/8/layout/orgChart1"/>
    <dgm:cxn modelId="{DECE4A23-06C7-4E2B-B0F2-14BC13145E62}" type="presParOf" srcId="{FBC8FD1F-38A8-46E4-9588-B13C343F5C88}" destId="{89AFE887-8703-4CF9-9867-95FD2CFF9A0E}" srcOrd="2" destOrd="0" presId="urn:microsoft.com/office/officeart/2005/8/layout/orgChart1"/>
    <dgm:cxn modelId="{E165A995-6222-463F-A7D7-5A85CD198232}" type="presParOf" srcId="{110E85BB-9790-494F-82FA-00895D0FDF78}" destId="{1D396A74-CCCB-4957-A54E-9219BCA28745}" srcOrd="2" destOrd="0" presId="urn:microsoft.com/office/officeart/2005/8/layout/orgChart1"/>
    <dgm:cxn modelId="{7FE30B2C-AAE0-4371-B4E4-159647F08741}" type="presParOf" srcId="{110E85BB-9790-494F-82FA-00895D0FDF78}" destId="{4F74ABEF-90E3-41F7-80C4-01A553AB3651}" srcOrd="3" destOrd="0" presId="urn:microsoft.com/office/officeart/2005/8/layout/orgChart1"/>
    <dgm:cxn modelId="{F8D7F57F-41D2-47D0-8B88-4F9BD0714216}" type="presParOf" srcId="{4F74ABEF-90E3-41F7-80C4-01A553AB3651}" destId="{6D58E236-4C66-42B8-A10B-296BCCC930AD}" srcOrd="0" destOrd="0" presId="urn:microsoft.com/office/officeart/2005/8/layout/orgChart1"/>
    <dgm:cxn modelId="{574EE922-434C-4640-8341-1F57F89B8680}" type="presParOf" srcId="{6D58E236-4C66-42B8-A10B-296BCCC930AD}" destId="{B0181263-5CAE-47EE-9ED7-0F928174ED26}" srcOrd="0" destOrd="0" presId="urn:microsoft.com/office/officeart/2005/8/layout/orgChart1"/>
    <dgm:cxn modelId="{6CF84C59-61C1-4803-9FC8-069B4860B882}" type="presParOf" srcId="{6D58E236-4C66-42B8-A10B-296BCCC930AD}" destId="{E943AE11-AA09-4FC2-8026-14E98F3D6012}" srcOrd="1" destOrd="0" presId="urn:microsoft.com/office/officeart/2005/8/layout/orgChart1"/>
    <dgm:cxn modelId="{8D16CD64-4B5E-4831-A703-7B540C22ABE4}" type="presParOf" srcId="{4F74ABEF-90E3-41F7-80C4-01A553AB3651}" destId="{5CF49366-16BB-422A-BDC6-F215EE21A90C}" srcOrd="1" destOrd="0" presId="urn:microsoft.com/office/officeart/2005/8/layout/orgChart1"/>
    <dgm:cxn modelId="{9924302E-6DE5-43E4-9E34-39650AF4477A}" type="presParOf" srcId="{5CF49366-16BB-422A-BDC6-F215EE21A90C}" destId="{501E1765-C30E-4E8E-A86B-428949C5D371}" srcOrd="0" destOrd="0" presId="urn:microsoft.com/office/officeart/2005/8/layout/orgChart1"/>
    <dgm:cxn modelId="{DDF8CD00-C9AF-4B50-8683-76031B6C3918}" type="presParOf" srcId="{5CF49366-16BB-422A-BDC6-F215EE21A90C}" destId="{9E4996D9-1733-4258-9AEF-68ADBDB030A3}" srcOrd="1" destOrd="0" presId="urn:microsoft.com/office/officeart/2005/8/layout/orgChart1"/>
    <dgm:cxn modelId="{9B1AF171-ADED-40BC-B12F-FDD72B5CD53E}" type="presParOf" srcId="{9E4996D9-1733-4258-9AEF-68ADBDB030A3}" destId="{9DB02ABB-AD68-49DD-AC44-88433218EEC1}" srcOrd="0" destOrd="0" presId="urn:microsoft.com/office/officeart/2005/8/layout/orgChart1"/>
    <dgm:cxn modelId="{481B1A86-C562-49D9-B9A3-E049BDACE0AE}" type="presParOf" srcId="{9DB02ABB-AD68-49DD-AC44-88433218EEC1}" destId="{2DCFF867-7062-4137-8BCE-827040598273}" srcOrd="0" destOrd="0" presId="urn:microsoft.com/office/officeart/2005/8/layout/orgChart1"/>
    <dgm:cxn modelId="{257C4E11-9114-4AA7-AF7E-FA05CB65B358}" type="presParOf" srcId="{9DB02ABB-AD68-49DD-AC44-88433218EEC1}" destId="{2CC61F2C-BC98-4A3A-BA7E-C54EE16AF53E}" srcOrd="1" destOrd="0" presId="urn:microsoft.com/office/officeart/2005/8/layout/orgChart1"/>
    <dgm:cxn modelId="{11F7EDBD-9197-457F-BF41-ACB90C7FDD10}" type="presParOf" srcId="{9E4996D9-1733-4258-9AEF-68ADBDB030A3}" destId="{CCE37493-8CC3-467B-B778-410644289F8C}" srcOrd="1" destOrd="0" presId="urn:microsoft.com/office/officeart/2005/8/layout/orgChart1"/>
    <dgm:cxn modelId="{388D7F27-E303-4831-8255-D55784DC9E9E}" type="presParOf" srcId="{CCE37493-8CC3-467B-B778-410644289F8C}" destId="{4A38AA40-2336-4889-853A-B427FAAB4C14}" srcOrd="0" destOrd="0" presId="urn:microsoft.com/office/officeart/2005/8/layout/orgChart1"/>
    <dgm:cxn modelId="{20C3E5A7-5BE7-43BC-9454-2809119CD98B}" type="presParOf" srcId="{CCE37493-8CC3-467B-B778-410644289F8C}" destId="{E20911B9-A84F-43A6-A75D-50FD6849B1B2}" srcOrd="1" destOrd="0" presId="urn:microsoft.com/office/officeart/2005/8/layout/orgChart1"/>
    <dgm:cxn modelId="{F95E5BC6-F96A-4702-8EEC-C8B0BE5F7E5E}" type="presParOf" srcId="{E20911B9-A84F-43A6-A75D-50FD6849B1B2}" destId="{79EDA189-0630-444C-9FA7-8EB20E257D09}" srcOrd="0" destOrd="0" presId="urn:microsoft.com/office/officeart/2005/8/layout/orgChart1"/>
    <dgm:cxn modelId="{0F152D87-1545-4CD5-AE2B-EE8448A7244C}" type="presParOf" srcId="{79EDA189-0630-444C-9FA7-8EB20E257D09}" destId="{721B4988-B321-434B-8995-43D95B79605C}" srcOrd="0" destOrd="0" presId="urn:microsoft.com/office/officeart/2005/8/layout/orgChart1"/>
    <dgm:cxn modelId="{1CF117A6-4A69-458F-AACF-13E4841BB509}" type="presParOf" srcId="{79EDA189-0630-444C-9FA7-8EB20E257D09}" destId="{800B7B1E-5293-4694-8A32-B266575CC059}" srcOrd="1" destOrd="0" presId="urn:microsoft.com/office/officeart/2005/8/layout/orgChart1"/>
    <dgm:cxn modelId="{7DC2838A-F097-4E67-AED6-54EF03E350C9}" type="presParOf" srcId="{E20911B9-A84F-43A6-A75D-50FD6849B1B2}" destId="{46D0EBF4-A767-4AAA-8DEE-48EBE06C6426}" srcOrd="1" destOrd="0" presId="urn:microsoft.com/office/officeart/2005/8/layout/orgChart1"/>
    <dgm:cxn modelId="{84ADDAAE-EEAB-42C6-8D87-34BF4EB07B6E}" type="presParOf" srcId="{E20911B9-A84F-43A6-A75D-50FD6849B1B2}" destId="{BE9BA75E-9F97-4899-A1AE-5D6C10DC6274}" srcOrd="2" destOrd="0" presId="urn:microsoft.com/office/officeart/2005/8/layout/orgChart1"/>
    <dgm:cxn modelId="{5FD95375-D55F-41FC-A366-1CFE0AE1DED4}" type="presParOf" srcId="{CCE37493-8CC3-467B-B778-410644289F8C}" destId="{10591A8F-C168-4DDB-84D1-85EFAF0E492B}" srcOrd="2" destOrd="0" presId="urn:microsoft.com/office/officeart/2005/8/layout/orgChart1"/>
    <dgm:cxn modelId="{07F26D6E-BBCB-451C-87C1-C1274EA34CCE}" type="presParOf" srcId="{CCE37493-8CC3-467B-B778-410644289F8C}" destId="{8836365F-B67C-45DD-9B90-30266B6FC3F7}" srcOrd="3" destOrd="0" presId="urn:microsoft.com/office/officeart/2005/8/layout/orgChart1"/>
    <dgm:cxn modelId="{3C19B534-F95B-4B95-A9E6-4B32B63B5303}" type="presParOf" srcId="{8836365F-B67C-45DD-9B90-30266B6FC3F7}" destId="{4725431E-4C58-43CB-9B72-662B1AF8EDAB}" srcOrd="0" destOrd="0" presId="urn:microsoft.com/office/officeart/2005/8/layout/orgChart1"/>
    <dgm:cxn modelId="{0E251DAF-02F3-4A20-8B65-95DB09EBA83B}" type="presParOf" srcId="{4725431E-4C58-43CB-9B72-662B1AF8EDAB}" destId="{D7F25B0D-9FFD-4A8C-8741-0A0162FFF899}" srcOrd="0" destOrd="0" presId="urn:microsoft.com/office/officeart/2005/8/layout/orgChart1"/>
    <dgm:cxn modelId="{3BB5C88A-E617-4C91-B265-C1D50512F364}" type="presParOf" srcId="{4725431E-4C58-43CB-9B72-662B1AF8EDAB}" destId="{D0152165-7AC1-41A6-BB57-3C50523156E8}" srcOrd="1" destOrd="0" presId="urn:microsoft.com/office/officeart/2005/8/layout/orgChart1"/>
    <dgm:cxn modelId="{C259E479-DB65-45BA-8BDA-4E865248654B}" type="presParOf" srcId="{8836365F-B67C-45DD-9B90-30266B6FC3F7}" destId="{9BCAE560-6426-4B6A-A263-A9592FCC8114}" srcOrd="1" destOrd="0" presId="urn:microsoft.com/office/officeart/2005/8/layout/orgChart1"/>
    <dgm:cxn modelId="{D29FB485-42AE-40DD-A758-D6BAD2126B3C}" type="presParOf" srcId="{9BCAE560-6426-4B6A-A263-A9592FCC8114}" destId="{4565BD77-18B2-4699-93D8-CF18C36997DD}" srcOrd="0" destOrd="0" presId="urn:microsoft.com/office/officeart/2005/8/layout/orgChart1"/>
    <dgm:cxn modelId="{C8999881-36FA-442F-B59C-85E1DDA5A583}" type="presParOf" srcId="{9BCAE560-6426-4B6A-A263-A9592FCC8114}" destId="{8CB6BA12-E0A4-401E-BF05-8D81C517CEE3}" srcOrd="1" destOrd="0" presId="urn:microsoft.com/office/officeart/2005/8/layout/orgChart1"/>
    <dgm:cxn modelId="{09A8064C-37DE-4BE7-B928-7B2F3D22C962}" type="presParOf" srcId="{8CB6BA12-E0A4-401E-BF05-8D81C517CEE3}" destId="{EAD6B519-461F-4340-8847-04A463D1E6E4}" srcOrd="0" destOrd="0" presId="urn:microsoft.com/office/officeart/2005/8/layout/orgChart1"/>
    <dgm:cxn modelId="{CC242899-9B34-434E-9D9B-D2E88866C068}" type="presParOf" srcId="{EAD6B519-461F-4340-8847-04A463D1E6E4}" destId="{3271EAB6-ACDB-4D69-AC3E-F4294AF20E97}" srcOrd="0" destOrd="0" presId="urn:microsoft.com/office/officeart/2005/8/layout/orgChart1"/>
    <dgm:cxn modelId="{F4FFE21E-4E80-48CD-910D-37B28F76D964}" type="presParOf" srcId="{EAD6B519-461F-4340-8847-04A463D1E6E4}" destId="{B2879149-6DCE-4B49-A78F-0F3E53F3BA4B}" srcOrd="1" destOrd="0" presId="urn:microsoft.com/office/officeart/2005/8/layout/orgChart1"/>
    <dgm:cxn modelId="{D388B255-CF0C-4A0B-860F-B39B050EB89F}" type="presParOf" srcId="{8CB6BA12-E0A4-401E-BF05-8D81C517CEE3}" destId="{D9D630C4-1BED-431C-B55F-449574260975}" srcOrd="1" destOrd="0" presId="urn:microsoft.com/office/officeart/2005/8/layout/orgChart1"/>
    <dgm:cxn modelId="{D0750311-E763-4E5E-A3A9-F4101717070C}" type="presParOf" srcId="{D9D630C4-1BED-431C-B55F-449574260975}" destId="{5D0B3FA0-8F9F-4550-8A5C-067424E51909}" srcOrd="0" destOrd="0" presId="urn:microsoft.com/office/officeart/2005/8/layout/orgChart1"/>
    <dgm:cxn modelId="{4A6A9A41-9128-4B98-8C68-61BBBFE7DB81}" type="presParOf" srcId="{D9D630C4-1BED-431C-B55F-449574260975}" destId="{6074D4C9-F919-4617-AE97-364A5250C601}" srcOrd="1" destOrd="0" presId="urn:microsoft.com/office/officeart/2005/8/layout/orgChart1"/>
    <dgm:cxn modelId="{187B6573-345C-46EE-8683-58289D0EFCBF}" type="presParOf" srcId="{6074D4C9-F919-4617-AE97-364A5250C601}" destId="{25CD4403-3C72-44CD-A197-C5AF9D85903C}" srcOrd="0" destOrd="0" presId="urn:microsoft.com/office/officeart/2005/8/layout/orgChart1"/>
    <dgm:cxn modelId="{B2522761-39A2-46EE-9D65-6F4700776B90}" type="presParOf" srcId="{25CD4403-3C72-44CD-A197-C5AF9D85903C}" destId="{5FAB2574-6371-4BFC-A1AB-8BE9AA5BBA8B}" srcOrd="0" destOrd="0" presId="urn:microsoft.com/office/officeart/2005/8/layout/orgChart1"/>
    <dgm:cxn modelId="{AE515DF9-1ECE-4147-8E03-8FC85B53BFD1}" type="presParOf" srcId="{25CD4403-3C72-44CD-A197-C5AF9D85903C}" destId="{4895136C-3E95-471B-B3CC-EB5E48B5F6E1}" srcOrd="1" destOrd="0" presId="urn:microsoft.com/office/officeart/2005/8/layout/orgChart1"/>
    <dgm:cxn modelId="{E963B098-3CCF-407F-BC12-70268525ADF4}" type="presParOf" srcId="{6074D4C9-F919-4617-AE97-364A5250C601}" destId="{2DB528DC-39D6-4A7A-BDC9-62FB84D03EAF}" srcOrd="1" destOrd="0" presId="urn:microsoft.com/office/officeart/2005/8/layout/orgChart1"/>
    <dgm:cxn modelId="{F5702328-0832-417B-BF3B-3EE0EC453A24}" type="presParOf" srcId="{2DB528DC-39D6-4A7A-BDC9-62FB84D03EAF}" destId="{357A112B-FB8C-4BB7-97BA-B7BFCFE9AD4A}" srcOrd="0" destOrd="0" presId="urn:microsoft.com/office/officeart/2005/8/layout/orgChart1"/>
    <dgm:cxn modelId="{FCFA5D41-3703-4998-937A-384B4580AB7B}" type="presParOf" srcId="{2DB528DC-39D6-4A7A-BDC9-62FB84D03EAF}" destId="{830AE720-4825-41CD-97BC-17956F3904B1}" srcOrd="1" destOrd="0" presId="urn:microsoft.com/office/officeart/2005/8/layout/orgChart1"/>
    <dgm:cxn modelId="{57D6EF95-35CF-473B-8144-0D952584BF1E}" type="presParOf" srcId="{830AE720-4825-41CD-97BC-17956F3904B1}" destId="{858DCC06-8C39-4B15-A8A3-3E61244E2BEA}" srcOrd="0" destOrd="0" presId="urn:microsoft.com/office/officeart/2005/8/layout/orgChart1"/>
    <dgm:cxn modelId="{44C0AB50-ED7A-432E-9808-98886F9D9947}" type="presParOf" srcId="{858DCC06-8C39-4B15-A8A3-3E61244E2BEA}" destId="{8D0ACF6A-A4AC-46C9-B823-CE5A593B0652}" srcOrd="0" destOrd="0" presId="urn:microsoft.com/office/officeart/2005/8/layout/orgChart1"/>
    <dgm:cxn modelId="{19967989-8765-4C00-9F20-3FBA083EC100}" type="presParOf" srcId="{858DCC06-8C39-4B15-A8A3-3E61244E2BEA}" destId="{DD6EF598-3C72-4013-8FC4-63FD37D6AAFD}" srcOrd="1" destOrd="0" presId="urn:microsoft.com/office/officeart/2005/8/layout/orgChart1"/>
    <dgm:cxn modelId="{3ACE5327-0860-4CAD-8DA2-8F36A990F1A9}" type="presParOf" srcId="{830AE720-4825-41CD-97BC-17956F3904B1}" destId="{A518B77B-20EA-40F0-9D2D-8213D452EB49}" srcOrd="1" destOrd="0" presId="urn:microsoft.com/office/officeart/2005/8/layout/orgChart1"/>
    <dgm:cxn modelId="{8324AAAE-0099-45CD-B4C9-C03451E86A90}" type="presParOf" srcId="{A518B77B-20EA-40F0-9D2D-8213D452EB49}" destId="{712BF04C-EB34-47D8-8028-037109BEAFA0}" srcOrd="0" destOrd="0" presId="urn:microsoft.com/office/officeart/2005/8/layout/orgChart1"/>
    <dgm:cxn modelId="{A7055614-5DF7-49B2-9283-A89EE4DBFA87}" type="presParOf" srcId="{A518B77B-20EA-40F0-9D2D-8213D452EB49}" destId="{9E047CC4-66B0-4D5A-AA63-5223014CAD45}" srcOrd="1" destOrd="0" presId="urn:microsoft.com/office/officeart/2005/8/layout/orgChart1"/>
    <dgm:cxn modelId="{59DF1545-4795-458A-A1AD-A9B45BAABD76}" type="presParOf" srcId="{9E047CC4-66B0-4D5A-AA63-5223014CAD45}" destId="{4A118D46-62EB-4E58-ADA9-2E486E8A28C1}" srcOrd="0" destOrd="0" presId="urn:microsoft.com/office/officeart/2005/8/layout/orgChart1"/>
    <dgm:cxn modelId="{CC6956BB-DCBE-4B6B-8382-C697A5A10C2D}" type="presParOf" srcId="{4A118D46-62EB-4E58-ADA9-2E486E8A28C1}" destId="{31391F76-454D-47C7-A26D-B4A50003C144}" srcOrd="0" destOrd="0" presId="urn:microsoft.com/office/officeart/2005/8/layout/orgChart1"/>
    <dgm:cxn modelId="{CD571F99-12F9-486A-B48F-8A326A51B877}" type="presParOf" srcId="{4A118D46-62EB-4E58-ADA9-2E486E8A28C1}" destId="{7045BD8F-7EC1-47A9-9978-6D7443A11010}" srcOrd="1" destOrd="0" presId="urn:microsoft.com/office/officeart/2005/8/layout/orgChart1"/>
    <dgm:cxn modelId="{2A398444-4490-42B6-941E-B6B094C50D5E}" type="presParOf" srcId="{9E047CC4-66B0-4D5A-AA63-5223014CAD45}" destId="{B6B54845-99EE-4DD2-81AB-105EE7D1024D}" srcOrd="1" destOrd="0" presId="urn:microsoft.com/office/officeart/2005/8/layout/orgChart1"/>
    <dgm:cxn modelId="{C5884071-4ABA-4A1E-9542-D4E820C96724}" type="presParOf" srcId="{9E047CC4-66B0-4D5A-AA63-5223014CAD45}" destId="{B2ADA264-4447-436F-9836-8B75BF9948B7}" srcOrd="2" destOrd="0" presId="urn:microsoft.com/office/officeart/2005/8/layout/orgChart1"/>
    <dgm:cxn modelId="{3FB54543-3E91-4110-98AE-1BE978C19266}" type="presParOf" srcId="{A518B77B-20EA-40F0-9D2D-8213D452EB49}" destId="{816F1A9F-BA05-4A66-ACB8-54AA6A9238BE}" srcOrd="2" destOrd="0" presId="urn:microsoft.com/office/officeart/2005/8/layout/orgChart1"/>
    <dgm:cxn modelId="{25D55D77-54AF-47F5-9218-B1C008C4F07F}" type="presParOf" srcId="{A518B77B-20EA-40F0-9D2D-8213D452EB49}" destId="{23A25BFF-2866-4DF7-B6D7-69CBEE5A8646}" srcOrd="3" destOrd="0" presId="urn:microsoft.com/office/officeart/2005/8/layout/orgChart1"/>
    <dgm:cxn modelId="{00C94AA5-F1C0-44F2-B1D2-9B3625C1EF28}" type="presParOf" srcId="{23A25BFF-2866-4DF7-B6D7-69CBEE5A8646}" destId="{F244C78F-1C76-4397-A1E6-B341EB10668D}" srcOrd="0" destOrd="0" presId="urn:microsoft.com/office/officeart/2005/8/layout/orgChart1"/>
    <dgm:cxn modelId="{B1A57558-ED44-4222-8A94-A6259FD321A2}" type="presParOf" srcId="{F244C78F-1C76-4397-A1E6-B341EB10668D}" destId="{97CDD626-AFC1-4B15-BA6D-561351D1736C}" srcOrd="0" destOrd="0" presId="urn:microsoft.com/office/officeart/2005/8/layout/orgChart1"/>
    <dgm:cxn modelId="{CD6313E8-041B-4609-AEEA-18416FB607D8}" type="presParOf" srcId="{F244C78F-1C76-4397-A1E6-B341EB10668D}" destId="{033B86DD-7A31-4FD6-80F0-7926543EF60E}" srcOrd="1" destOrd="0" presId="urn:microsoft.com/office/officeart/2005/8/layout/orgChart1"/>
    <dgm:cxn modelId="{08B2778A-C089-422B-9850-F5F68E8047B2}" type="presParOf" srcId="{23A25BFF-2866-4DF7-B6D7-69CBEE5A8646}" destId="{8C43783E-79DD-4534-95AD-6955BC27AA1B}" srcOrd="1" destOrd="0" presId="urn:microsoft.com/office/officeart/2005/8/layout/orgChart1"/>
    <dgm:cxn modelId="{0272053C-6254-4558-8651-F2380CAB0C97}" type="presParOf" srcId="{23A25BFF-2866-4DF7-B6D7-69CBEE5A8646}" destId="{63D280B5-4EF6-4A5F-97E0-E340B2A02182}" srcOrd="2" destOrd="0" presId="urn:microsoft.com/office/officeart/2005/8/layout/orgChart1"/>
    <dgm:cxn modelId="{28FC388D-8AF6-483A-9370-07AF84ED0A06}" type="presParOf" srcId="{830AE720-4825-41CD-97BC-17956F3904B1}" destId="{BA0D3C5B-AF6F-48E2-938B-5DEEAD0368C2}" srcOrd="2" destOrd="0" presId="urn:microsoft.com/office/officeart/2005/8/layout/orgChart1"/>
    <dgm:cxn modelId="{0263CAD8-D5A4-407E-BF2C-17730F39AF00}" type="presParOf" srcId="{6074D4C9-F919-4617-AE97-364A5250C601}" destId="{35D42156-FC6E-4951-B432-B9596B736811}" srcOrd="2" destOrd="0" presId="urn:microsoft.com/office/officeart/2005/8/layout/orgChart1"/>
    <dgm:cxn modelId="{956F1000-28D9-4E84-9055-646C4548DCA7}" type="presParOf" srcId="{D9D630C4-1BED-431C-B55F-449574260975}" destId="{4EE42617-2112-46A9-A3C2-BB511B8537AA}" srcOrd="2" destOrd="0" presId="urn:microsoft.com/office/officeart/2005/8/layout/orgChart1"/>
    <dgm:cxn modelId="{58E25A41-E4CA-445B-BB74-290D15F475FB}" type="presParOf" srcId="{D9D630C4-1BED-431C-B55F-449574260975}" destId="{93B065B5-C8E0-4E57-91BF-ECA8A04F211A}" srcOrd="3" destOrd="0" presId="urn:microsoft.com/office/officeart/2005/8/layout/orgChart1"/>
    <dgm:cxn modelId="{CD21D81E-C950-4A9A-A04E-2A13F48E86ED}" type="presParOf" srcId="{93B065B5-C8E0-4E57-91BF-ECA8A04F211A}" destId="{DFE82655-8334-4DE7-950C-5E256985CEB3}" srcOrd="0" destOrd="0" presId="urn:microsoft.com/office/officeart/2005/8/layout/orgChart1"/>
    <dgm:cxn modelId="{840B1521-8AD7-4B64-B2E2-7D1DCF3D9E70}" type="presParOf" srcId="{DFE82655-8334-4DE7-950C-5E256985CEB3}" destId="{BB405FBF-B48B-4BC7-AD33-90D14C004ABE}" srcOrd="0" destOrd="0" presId="urn:microsoft.com/office/officeart/2005/8/layout/orgChart1"/>
    <dgm:cxn modelId="{D8B0BD2A-C55E-4755-98E0-404D7A7FFB9F}" type="presParOf" srcId="{DFE82655-8334-4DE7-950C-5E256985CEB3}" destId="{F7443EBB-C798-492C-9FAD-6B3F9FE2F81B}" srcOrd="1" destOrd="0" presId="urn:microsoft.com/office/officeart/2005/8/layout/orgChart1"/>
    <dgm:cxn modelId="{47408E46-C821-45E4-963C-45CB479F494C}" type="presParOf" srcId="{93B065B5-C8E0-4E57-91BF-ECA8A04F211A}" destId="{F1041A6A-A45B-4567-A840-3365B21D48C9}" srcOrd="1" destOrd="0" presId="urn:microsoft.com/office/officeart/2005/8/layout/orgChart1"/>
    <dgm:cxn modelId="{CCE8B805-AF6A-4FC1-BF99-87A620B94307}" type="presParOf" srcId="{F1041A6A-A45B-4567-A840-3365B21D48C9}" destId="{A3DD6BF7-31C4-4274-8C29-1F6C96E8E686}" srcOrd="0" destOrd="0" presId="urn:microsoft.com/office/officeart/2005/8/layout/orgChart1"/>
    <dgm:cxn modelId="{CAB53B4D-C0F5-4A1A-87F0-4A69FE6D916F}" type="presParOf" srcId="{F1041A6A-A45B-4567-A840-3365B21D48C9}" destId="{E5EC4896-77A5-4357-81EC-ACA34BA4DD18}" srcOrd="1" destOrd="0" presId="urn:microsoft.com/office/officeart/2005/8/layout/orgChart1"/>
    <dgm:cxn modelId="{BE3FB786-74E5-4C94-8C0C-442284D66527}" type="presParOf" srcId="{E5EC4896-77A5-4357-81EC-ACA34BA4DD18}" destId="{95165DFF-E495-41DE-A196-30144523B3C5}" srcOrd="0" destOrd="0" presId="urn:microsoft.com/office/officeart/2005/8/layout/orgChart1"/>
    <dgm:cxn modelId="{552F1AD6-BBE9-44BC-B00C-474C51D509BD}" type="presParOf" srcId="{95165DFF-E495-41DE-A196-30144523B3C5}" destId="{3125CDD3-6026-44AF-934A-97247F3C0D7D}" srcOrd="0" destOrd="0" presId="urn:microsoft.com/office/officeart/2005/8/layout/orgChart1"/>
    <dgm:cxn modelId="{3496D015-F74E-47E1-954A-003BD8E3A059}" type="presParOf" srcId="{95165DFF-E495-41DE-A196-30144523B3C5}" destId="{654117C5-29FE-4D8F-9E99-B2E9C468F206}" srcOrd="1" destOrd="0" presId="urn:microsoft.com/office/officeart/2005/8/layout/orgChart1"/>
    <dgm:cxn modelId="{DA925938-7841-477E-8D88-8841EA3EE38B}" type="presParOf" srcId="{E5EC4896-77A5-4357-81EC-ACA34BA4DD18}" destId="{D63A6F0F-60C2-4EA0-B026-6DAF22896D8E}" srcOrd="1" destOrd="0" presId="urn:microsoft.com/office/officeart/2005/8/layout/orgChart1"/>
    <dgm:cxn modelId="{91459596-4930-49FB-865E-80C8615B53B8}" type="presParOf" srcId="{E5EC4896-77A5-4357-81EC-ACA34BA4DD18}" destId="{BE94C625-AFAB-4EB1-8358-2805CCF4F080}" srcOrd="2" destOrd="0" presId="urn:microsoft.com/office/officeart/2005/8/layout/orgChart1"/>
    <dgm:cxn modelId="{7EEE7341-DDD0-4158-A80B-8BB6F3B2BE07}" type="presParOf" srcId="{93B065B5-C8E0-4E57-91BF-ECA8A04F211A}" destId="{0E058D21-A6B8-4194-9AED-E93FCFE698A2}" srcOrd="2" destOrd="0" presId="urn:microsoft.com/office/officeart/2005/8/layout/orgChart1"/>
    <dgm:cxn modelId="{CE37F6E2-86B8-44AA-BA7A-A8D5DB978214}" type="presParOf" srcId="{8CB6BA12-E0A4-401E-BF05-8D81C517CEE3}" destId="{2D6E9786-FE0B-4851-8804-1C1B4230E470}" srcOrd="2" destOrd="0" presId="urn:microsoft.com/office/officeart/2005/8/layout/orgChart1"/>
    <dgm:cxn modelId="{A0A8D104-B752-4D6B-BF4F-6CD70E64E2E7}" type="presParOf" srcId="{8836365F-B67C-45DD-9B90-30266B6FC3F7}" destId="{BE5CA239-5326-4287-B911-C50C6AFBBEB0}" srcOrd="2" destOrd="0" presId="urn:microsoft.com/office/officeart/2005/8/layout/orgChart1"/>
    <dgm:cxn modelId="{794C3D52-4269-460F-A320-847723566111}" type="presParOf" srcId="{9E4996D9-1733-4258-9AEF-68ADBDB030A3}" destId="{9C19CD1D-2D55-4304-8E7F-D354E7CDD5CA}" srcOrd="2" destOrd="0" presId="urn:microsoft.com/office/officeart/2005/8/layout/orgChart1"/>
    <dgm:cxn modelId="{62DED348-D879-4607-A81C-3B3E3D26980B}" type="presParOf" srcId="{4F74ABEF-90E3-41F7-80C4-01A553AB3651}" destId="{1E0291E4-C431-4873-990F-9EC97D76845B}" srcOrd="2" destOrd="0" presId="urn:microsoft.com/office/officeart/2005/8/layout/orgChart1"/>
    <dgm:cxn modelId="{DBC45FA7-B4E8-4BFA-8851-A30CB949622E}" type="presParOf" srcId="{90E89964-0552-4EBB-B7E8-EEE8ECAF117A}" destId="{0FAB102C-650F-411A-A393-096F1581FB12}"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DD6BF7-31C4-4274-8C29-1F6C96E8E686}">
      <dsp:nvSpPr>
        <dsp:cNvPr id="0" name=""/>
        <dsp:cNvSpPr/>
      </dsp:nvSpPr>
      <dsp:spPr>
        <a:xfrm>
          <a:off x="4891714" y="3900633"/>
          <a:ext cx="91440" cy="1314293"/>
        </a:xfrm>
        <a:custGeom>
          <a:avLst/>
          <a:gdLst/>
          <a:ahLst/>
          <a:cxnLst/>
          <a:rect l="0" t="0" r="0" b="0"/>
          <a:pathLst>
            <a:path>
              <a:moveTo>
                <a:pt x="45720" y="0"/>
              </a:moveTo>
              <a:lnTo>
                <a:pt x="45720" y="1011363"/>
              </a:lnTo>
              <a:lnTo>
                <a:pt x="51812" y="1011363"/>
              </a:lnTo>
              <a:lnTo>
                <a:pt x="51812" y="1117285"/>
              </a:lnTo>
            </a:path>
          </a:pathLst>
        </a:custGeom>
        <a:noFill/>
        <a:ln w="25400" cap="flat" cmpd="sng" algn="ctr">
          <a:solidFill>
            <a:schemeClr val="bg1"/>
          </a:solidFill>
          <a:prstDash val="solid"/>
          <a:miter lim="800000"/>
          <a:tailEnd type="arrow"/>
        </a:ln>
        <a:effectLst/>
      </dsp:spPr>
      <dsp:style>
        <a:lnRef idx="2">
          <a:scrgbClr r="0" g="0" b="0"/>
        </a:lnRef>
        <a:fillRef idx="0">
          <a:scrgbClr r="0" g="0" b="0"/>
        </a:fillRef>
        <a:effectRef idx="0">
          <a:scrgbClr r="0" g="0" b="0"/>
        </a:effectRef>
        <a:fontRef idx="minor"/>
      </dsp:style>
    </dsp:sp>
    <dsp:sp modelId="{4EE42617-2112-46A9-A3C2-BB511B8537AA}">
      <dsp:nvSpPr>
        <dsp:cNvPr id="0" name=""/>
        <dsp:cNvSpPr/>
      </dsp:nvSpPr>
      <dsp:spPr>
        <a:xfrm>
          <a:off x="3773021" y="3310723"/>
          <a:ext cx="1164413" cy="236874"/>
        </a:xfrm>
        <a:custGeom>
          <a:avLst/>
          <a:gdLst/>
          <a:ahLst/>
          <a:cxnLst/>
          <a:rect l="0" t="0" r="0" b="0"/>
          <a:pathLst>
            <a:path>
              <a:moveTo>
                <a:pt x="0" y="0"/>
              </a:moveTo>
              <a:lnTo>
                <a:pt x="0" y="126560"/>
              </a:lnTo>
              <a:lnTo>
                <a:pt x="1210508" y="126560"/>
              </a:lnTo>
              <a:lnTo>
                <a:pt x="1210508" y="232481"/>
              </a:lnTo>
            </a:path>
          </a:pathLst>
        </a:custGeom>
        <a:noFill/>
        <a:ln w="25400" cap="flat" cmpd="sng" algn="ctr">
          <a:solidFill>
            <a:srgbClr val="4F81BD">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816F1A9F-BA05-4A66-ACB8-54AA6A9238BE}">
      <dsp:nvSpPr>
        <dsp:cNvPr id="0" name=""/>
        <dsp:cNvSpPr/>
      </dsp:nvSpPr>
      <dsp:spPr>
        <a:xfrm>
          <a:off x="2433630" y="5000361"/>
          <a:ext cx="514201" cy="214021"/>
        </a:xfrm>
        <a:custGeom>
          <a:avLst/>
          <a:gdLst/>
          <a:ahLst/>
          <a:cxnLst/>
          <a:rect l="0" t="0" r="0" b="0"/>
          <a:pathLst>
            <a:path>
              <a:moveTo>
                <a:pt x="0" y="0"/>
              </a:moveTo>
              <a:lnTo>
                <a:pt x="0" y="119680"/>
              </a:lnTo>
              <a:lnTo>
                <a:pt x="650184" y="119680"/>
              </a:lnTo>
              <a:lnTo>
                <a:pt x="650184" y="225602"/>
              </a:lnTo>
            </a:path>
          </a:pathLst>
        </a:custGeom>
        <a:noFill/>
        <a:ln w="25400" cap="flat" cmpd="sng" algn="ctr">
          <a:solidFill>
            <a:srgbClr val="4F81BD">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712BF04C-EB34-47D8-8028-037109BEAFA0}">
      <dsp:nvSpPr>
        <dsp:cNvPr id="0" name=""/>
        <dsp:cNvSpPr/>
      </dsp:nvSpPr>
      <dsp:spPr>
        <a:xfrm>
          <a:off x="1814360" y="5000361"/>
          <a:ext cx="619270" cy="214021"/>
        </a:xfrm>
        <a:custGeom>
          <a:avLst/>
          <a:gdLst/>
          <a:ahLst/>
          <a:cxnLst/>
          <a:rect l="0" t="0" r="0" b="0"/>
          <a:pathLst>
            <a:path>
              <a:moveTo>
                <a:pt x="570431" y="0"/>
              </a:moveTo>
              <a:lnTo>
                <a:pt x="570431" y="119680"/>
              </a:lnTo>
              <a:lnTo>
                <a:pt x="0" y="119680"/>
              </a:lnTo>
              <a:lnTo>
                <a:pt x="0" y="225602"/>
              </a:lnTo>
            </a:path>
          </a:pathLst>
        </a:custGeom>
        <a:noFill/>
        <a:ln w="25400" cap="flat" cmpd="sng" algn="ctr">
          <a:solidFill>
            <a:srgbClr val="4F81BD">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357A112B-FB8C-4BB7-97BA-B7BFCFE9AD4A}">
      <dsp:nvSpPr>
        <dsp:cNvPr id="0" name=""/>
        <dsp:cNvSpPr/>
      </dsp:nvSpPr>
      <dsp:spPr>
        <a:xfrm>
          <a:off x="2363737" y="3893465"/>
          <a:ext cx="91440" cy="172229"/>
        </a:xfrm>
        <a:custGeom>
          <a:avLst/>
          <a:gdLst/>
          <a:ahLst/>
          <a:cxnLst/>
          <a:rect l="0" t="0" r="0" b="0"/>
          <a:pathLst>
            <a:path>
              <a:moveTo>
                <a:pt x="45720" y="0"/>
              </a:moveTo>
              <a:lnTo>
                <a:pt x="45720" y="75627"/>
              </a:lnTo>
              <a:lnTo>
                <a:pt x="49089" y="75627"/>
              </a:lnTo>
              <a:lnTo>
                <a:pt x="49089" y="181548"/>
              </a:lnTo>
            </a:path>
          </a:pathLst>
        </a:custGeom>
        <a:noFill/>
        <a:ln w="25400" cap="flat" cmpd="sng" algn="ctr">
          <a:solidFill>
            <a:srgbClr val="4F81BD">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5D0B3FA0-8F9F-4550-8A5C-067424E51909}">
      <dsp:nvSpPr>
        <dsp:cNvPr id="0" name=""/>
        <dsp:cNvSpPr/>
      </dsp:nvSpPr>
      <dsp:spPr>
        <a:xfrm>
          <a:off x="2409457" y="3310723"/>
          <a:ext cx="1363563" cy="229706"/>
        </a:xfrm>
        <a:custGeom>
          <a:avLst/>
          <a:gdLst/>
          <a:ahLst/>
          <a:cxnLst/>
          <a:rect l="0" t="0" r="0" b="0"/>
          <a:pathLst>
            <a:path>
              <a:moveTo>
                <a:pt x="1317175" y="0"/>
              </a:moveTo>
              <a:lnTo>
                <a:pt x="1317175" y="136214"/>
              </a:lnTo>
              <a:lnTo>
                <a:pt x="0" y="136214"/>
              </a:lnTo>
              <a:lnTo>
                <a:pt x="0" y="242135"/>
              </a:lnTo>
            </a:path>
          </a:pathLst>
        </a:custGeom>
        <a:noFill/>
        <a:ln w="25400" cap="flat" cmpd="sng" algn="ctr">
          <a:solidFill>
            <a:srgbClr val="4F81BD">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4565BD77-18B2-4699-93D8-CF18C36997DD}">
      <dsp:nvSpPr>
        <dsp:cNvPr id="0" name=""/>
        <dsp:cNvSpPr/>
      </dsp:nvSpPr>
      <dsp:spPr>
        <a:xfrm>
          <a:off x="3710974" y="2400546"/>
          <a:ext cx="91440" cy="200968"/>
        </a:xfrm>
        <a:custGeom>
          <a:avLst/>
          <a:gdLst/>
          <a:ahLst/>
          <a:cxnLst/>
          <a:rect l="0" t="0" r="0" b="0"/>
          <a:pathLst>
            <a:path>
              <a:moveTo>
                <a:pt x="45720" y="0"/>
              </a:moveTo>
              <a:lnTo>
                <a:pt x="45720" y="211842"/>
              </a:lnTo>
            </a:path>
          </a:pathLst>
        </a:custGeom>
        <a:noFill/>
        <a:ln w="25400" cap="flat" cmpd="sng" algn="ctr">
          <a:solidFill>
            <a:srgbClr val="4F81BD">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10591A8F-C168-4DDB-84D1-85EFAF0E492B}">
      <dsp:nvSpPr>
        <dsp:cNvPr id="0" name=""/>
        <dsp:cNvSpPr/>
      </dsp:nvSpPr>
      <dsp:spPr>
        <a:xfrm>
          <a:off x="3315224" y="1846543"/>
          <a:ext cx="441470" cy="200968"/>
        </a:xfrm>
        <a:custGeom>
          <a:avLst/>
          <a:gdLst/>
          <a:ahLst/>
          <a:cxnLst/>
          <a:rect l="0" t="0" r="0" b="0"/>
          <a:pathLst>
            <a:path>
              <a:moveTo>
                <a:pt x="0" y="0"/>
              </a:moveTo>
              <a:lnTo>
                <a:pt x="0" y="105921"/>
              </a:lnTo>
              <a:lnTo>
                <a:pt x="480499" y="105921"/>
              </a:lnTo>
              <a:lnTo>
                <a:pt x="480499" y="211842"/>
              </a:lnTo>
            </a:path>
          </a:pathLst>
        </a:custGeom>
        <a:noFill/>
        <a:ln w="25400" cap="flat" cmpd="sng" algn="ctr">
          <a:solidFill>
            <a:srgbClr val="4F81BD">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4A38AA40-2336-4889-853A-B427FAAB4C14}">
      <dsp:nvSpPr>
        <dsp:cNvPr id="0" name=""/>
        <dsp:cNvSpPr/>
      </dsp:nvSpPr>
      <dsp:spPr>
        <a:xfrm>
          <a:off x="2787883" y="1846543"/>
          <a:ext cx="527341" cy="200968"/>
        </a:xfrm>
        <a:custGeom>
          <a:avLst/>
          <a:gdLst/>
          <a:ahLst/>
          <a:cxnLst/>
          <a:rect l="0" t="0" r="0" b="0"/>
          <a:pathLst>
            <a:path>
              <a:moveTo>
                <a:pt x="480499" y="0"/>
              </a:moveTo>
              <a:lnTo>
                <a:pt x="480499" y="105921"/>
              </a:lnTo>
              <a:lnTo>
                <a:pt x="0" y="105921"/>
              </a:lnTo>
              <a:lnTo>
                <a:pt x="0" y="211842"/>
              </a:lnTo>
            </a:path>
          </a:pathLst>
        </a:custGeom>
        <a:noFill/>
        <a:ln w="25400" cap="flat" cmpd="sng" algn="ctr">
          <a:solidFill>
            <a:srgbClr val="4F81BD">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501E1765-C30E-4E8E-A86B-428949C5D371}">
      <dsp:nvSpPr>
        <dsp:cNvPr id="0" name=""/>
        <dsp:cNvSpPr/>
      </dsp:nvSpPr>
      <dsp:spPr>
        <a:xfrm>
          <a:off x="3255140" y="985240"/>
          <a:ext cx="91440" cy="200968"/>
        </a:xfrm>
        <a:custGeom>
          <a:avLst/>
          <a:gdLst/>
          <a:ahLst/>
          <a:cxnLst/>
          <a:rect l="0" t="0" r="0" b="0"/>
          <a:pathLst>
            <a:path>
              <a:moveTo>
                <a:pt x="45720" y="0"/>
              </a:moveTo>
              <a:lnTo>
                <a:pt x="45720" y="211842"/>
              </a:lnTo>
            </a:path>
          </a:pathLst>
        </a:custGeom>
        <a:noFill/>
        <a:ln w="25400" cap="flat" cmpd="sng" algn="ctr">
          <a:solidFill>
            <a:srgbClr val="4F81BD">
              <a:shade val="8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1D396A74-CCCB-4957-A54E-9219BCA28745}">
      <dsp:nvSpPr>
        <dsp:cNvPr id="0" name=""/>
        <dsp:cNvSpPr/>
      </dsp:nvSpPr>
      <dsp:spPr>
        <a:xfrm>
          <a:off x="2088180" y="444291"/>
          <a:ext cx="1212679" cy="187915"/>
        </a:xfrm>
        <a:custGeom>
          <a:avLst/>
          <a:gdLst/>
          <a:ahLst/>
          <a:cxnLst/>
          <a:rect l="0" t="0" r="0" b="0"/>
          <a:pathLst>
            <a:path>
              <a:moveTo>
                <a:pt x="0" y="0"/>
              </a:moveTo>
              <a:lnTo>
                <a:pt x="0" y="92161"/>
              </a:lnTo>
              <a:lnTo>
                <a:pt x="1243875" y="92161"/>
              </a:lnTo>
              <a:lnTo>
                <a:pt x="1243875" y="198082"/>
              </a:lnTo>
            </a:path>
          </a:pathLst>
        </a:custGeom>
        <a:noFill/>
        <a:ln w="25400" cap="flat" cmpd="sng" algn="ctr">
          <a:solidFill>
            <a:srgbClr val="4F81BD">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B4B9DA8A-267F-4B9B-925A-FFA35662DE8C}">
      <dsp:nvSpPr>
        <dsp:cNvPr id="0" name=""/>
        <dsp:cNvSpPr/>
      </dsp:nvSpPr>
      <dsp:spPr>
        <a:xfrm>
          <a:off x="516423" y="1017625"/>
          <a:ext cx="91440" cy="4156889"/>
        </a:xfrm>
        <a:custGeom>
          <a:avLst/>
          <a:gdLst/>
          <a:ahLst/>
          <a:cxnLst/>
          <a:rect l="0" t="0" r="0" b="0"/>
          <a:pathLst>
            <a:path>
              <a:moveTo>
                <a:pt x="49260" y="0"/>
              </a:moveTo>
              <a:lnTo>
                <a:pt x="49260" y="4022570"/>
              </a:lnTo>
              <a:lnTo>
                <a:pt x="45720" y="4022570"/>
              </a:lnTo>
              <a:lnTo>
                <a:pt x="45720" y="4128491"/>
              </a:lnTo>
            </a:path>
          </a:pathLst>
        </a:custGeom>
        <a:noFill/>
        <a:ln w="25400" cap="flat" cmpd="sng" algn="ctr">
          <a:solidFill>
            <a:srgbClr val="4F81BD">
              <a:shade val="80000"/>
              <a:hueOff val="0"/>
              <a:satOff val="0"/>
              <a:lumOff val="0"/>
              <a:alphaOff val="0"/>
            </a:srgbClr>
          </a:solidFill>
          <a:prstDash val="solid"/>
          <a:miter lim="800000"/>
          <a:tailEnd type="arrow"/>
        </a:ln>
        <a:effectLst/>
      </dsp:spPr>
      <dsp:style>
        <a:lnRef idx="2">
          <a:scrgbClr r="0" g="0" b="0"/>
        </a:lnRef>
        <a:fillRef idx="0">
          <a:scrgbClr r="0" g="0" b="0"/>
        </a:fillRef>
        <a:effectRef idx="0">
          <a:scrgbClr r="0" g="0" b="0"/>
        </a:effectRef>
        <a:fontRef idx="minor"/>
      </dsp:style>
    </dsp:sp>
    <dsp:sp modelId="{2C0A4B30-0EDE-4464-B9A1-B92C648F2102}">
      <dsp:nvSpPr>
        <dsp:cNvPr id="0" name=""/>
        <dsp:cNvSpPr/>
      </dsp:nvSpPr>
      <dsp:spPr>
        <a:xfrm>
          <a:off x="562143" y="444291"/>
          <a:ext cx="1526037" cy="220299"/>
        </a:xfrm>
        <a:custGeom>
          <a:avLst/>
          <a:gdLst/>
          <a:ahLst/>
          <a:cxnLst/>
          <a:rect l="0" t="0" r="0" b="0"/>
          <a:pathLst>
            <a:path>
              <a:moveTo>
                <a:pt x="1479535" y="0"/>
              </a:moveTo>
              <a:lnTo>
                <a:pt x="1479535" y="83274"/>
              </a:lnTo>
              <a:lnTo>
                <a:pt x="0" y="83274"/>
              </a:lnTo>
              <a:lnTo>
                <a:pt x="0" y="189195"/>
              </a:lnTo>
            </a:path>
          </a:pathLst>
        </a:custGeom>
        <a:noFill/>
        <a:ln w="25400" cap="flat" cmpd="sng" algn="ctr">
          <a:solidFill>
            <a:srgbClr val="4F81BD">
              <a:shade val="60000"/>
              <a:hueOff val="0"/>
              <a:satOff val="0"/>
              <a:lumOff val="0"/>
              <a:alphaOff val="0"/>
            </a:srgbClr>
          </a:solidFill>
          <a:prstDash val="solid"/>
          <a:miter lim="800000"/>
        </a:ln>
        <a:effectLst/>
      </dsp:spPr>
      <dsp:style>
        <a:lnRef idx="2">
          <a:scrgbClr r="0" g="0" b="0"/>
        </a:lnRef>
        <a:fillRef idx="0">
          <a:scrgbClr r="0" g="0" b="0"/>
        </a:fillRef>
        <a:effectRef idx="0">
          <a:scrgbClr r="0" g="0" b="0"/>
        </a:effectRef>
        <a:fontRef idx="minor"/>
      </dsp:style>
    </dsp:sp>
    <dsp:sp modelId="{D312E7E3-20FE-4AA6-BD7D-C1583AD2D2E3}">
      <dsp:nvSpPr>
        <dsp:cNvPr id="0" name=""/>
        <dsp:cNvSpPr/>
      </dsp:nvSpPr>
      <dsp:spPr>
        <a:xfrm>
          <a:off x="1282191" y="543"/>
          <a:ext cx="1611977" cy="443747"/>
        </a:xfrm>
        <a:prstGeom prst="rect">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ts val="0"/>
            </a:spcAft>
          </a:pPr>
          <a:r>
            <a:rPr lang="en-GB" sz="1200" b="1" kern="1200" dirty="0">
              <a:solidFill>
                <a:sysClr val="window" lastClr="FFFFFF"/>
              </a:solidFill>
              <a:latin typeface="Calibri"/>
              <a:ea typeface="+mn-ea"/>
              <a:cs typeface="Times New Roman" panose="02020603050405020304" pitchFamily="18" charset="0"/>
            </a:rPr>
            <a:t>People living with HIV</a:t>
          </a:r>
        </a:p>
      </dsp:txBody>
      <dsp:txXfrm>
        <a:off x="1282191" y="543"/>
        <a:ext cx="1611977" cy="443747"/>
      </dsp:txXfrm>
    </dsp:sp>
    <dsp:sp modelId="{525EA45D-3111-4340-8F6B-B15E7B2831EC}">
      <dsp:nvSpPr>
        <dsp:cNvPr id="0" name=""/>
        <dsp:cNvSpPr/>
      </dsp:nvSpPr>
      <dsp:spPr>
        <a:xfrm>
          <a:off x="206792" y="664590"/>
          <a:ext cx="710701" cy="353034"/>
        </a:xfrm>
        <a:prstGeom prst="rect">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GB" sz="1200" b="1" kern="1200" dirty="0">
              <a:solidFill>
                <a:sysClr val="window" lastClr="FFFFFF"/>
              </a:solidFill>
              <a:latin typeface="Calibri"/>
              <a:ea typeface="+mn-ea"/>
              <a:cs typeface="Times New Roman" panose="02020603050405020304" pitchFamily="18" charset="0"/>
            </a:rPr>
            <a:t>Male</a:t>
          </a:r>
        </a:p>
      </dsp:txBody>
      <dsp:txXfrm>
        <a:off x="206792" y="664590"/>
        <a:ext cx="710701" cy="353034"/>
      </dsp:txXfrm>
    </dsp:sp>
    <dsp:sp modelId="{25A81702-4228-43F7-B4FB-0C1866D4C667}">
      <dsp:nvSpPr>
        <dsp:cNvPr id="0" name=""/>
        <dsp:cNvSpPr/>
      </dsp:nvSpPr>
      <dsp:spPr>
        <a:xfrm>
          <a:off x="174647" y="5174514"/>
          <a:ext cx="956992" cy="343306"/>
        </a:xfrm>
        <a:prstGeom prst="rect">
          <a:avLst/>
        </a:prstGeom>
        <a:solidFill>
          <a:srgbClr val="C0504D"/>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GB" sz="1200" b="1" kern="1200">
              <a:solidFill>
                <a:sysClr val="window" lastClr="FFFFFF"/>
              </a:solidFill>
              <a:latin typeface="Calibri"/>
              <a:ea typeface="+mn-ea"/>
              <a:cs typeface="Times New Roman" panose="02020603050405020304" pitchFamily="18" charset="0"/>
            </a:rPr>
            <a:t>TLD</a:t>
          </a:r>
        </a:p>
      </dsp:txBody>
      <dsp:txXfrm>
        <a:off x="174647" y="5174514"/>
        <a:ext cx="956992" cy="343306"/>
      </dsp:txXfrm>
    </dsp:sp>
    <dsp:sp modelId="{B0181263-5CAE-47EE-9ED7-0F928174ED26}">
      <dsp:nvSpPr>
        <dsp:cNvPr id="0" name=""/>
        <dsp:cNvSpPr/>
      </dsp:nvSpPr>
      <dsp:spPr>
        <a:xfrm>
          <a:off x="2945509" y="632206"/>
          <a:ext cx="710701" cy="353034"/>
        </a:xfrm>
        <a:prstGeom prst="rect">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GB" sz="1200" b="1" kern="1200" dirty="0">
              <a:solidFill>
                <a:sysClr val="window" lastClr="FFFFFF"/>
              </a:solidFill>
              <a:latin typeface="Calibri"/>
              <a:ea typeface="+mn-ea"/>
              <a:cs typeface="Times New Roman" panose="02020603050405020304" pitchFamily="18" charset="0"/>
            </a:rPr>
            <a:t>Female</a:t>
          </a:r>
        </a:p>
      </dsp:txBody>
      <dsp:txXfrm>
        <a:off x="2945509" y="632206"/>
        <a:ext cx="710701" cy="353034"/>
      </dsp:txXfrm>
    </dsp:sp>
    <dsp:sp modelId="{2DCFF867-7062-4137-8BCE-827040598273}">
      <dsp:nvSpPr>
        <dsp:cNvPr id="0" name=""/>
        <dsp:cNvSpPr/>
      </dsp:nvSpPr>
      <dsp:spPr>
        <a:xfrm>
          <a:off x="2391731" y="1186209"/>
          <a:ext cx="1846986" cy="660334"/>
        </a:xfrm>
        <a:prstGeom prst="flowChartDecision">
          <a:avLst/>
        </a:prstGeom>
        <a:solidFill>
          <a:srgbClr val="9BBB59">
            <a:lumMod val="7500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GB" sz="1100" b="1" kern="1200" dirty="0">
              <a:solidFill>
                <a:sysClr val="window" lastClr="FFFFFF"/>
              </a:solidFill>
              <a:latin typeface="Calibri"/>
              <a:ea typeface="+mn-ea"/>
              <a:cs typeface="Times New Roman" panose="02020603050405020304" pitchFamily="18" charset="0"/>
            </a:rPr>
            <a:t>Childbearing potential? </a:t>
          </a:r>
        </a:p>
      </dsp:txBody>
      <dsp:txXfrm>
        <a:off x="2853478" y="1351293"/>
        <a:ext cx="923493" cy="330167"/>
      </dsp:txXfrm>
    </dsp:sp>
    <dsp:sp modelId="{721B4988-B321-434B-8995-43D95B79605C}">
      <dsp:nvSpPr>
        <dsp:cNvPr id="0" name=""/>
        <dsp:cNvSpPr/>
      </dsp:nvSpPr>
      <dsp:spPr>
        <a:xfrm>
          <a:off x="2432532" y="2047512"/>
          <a:ext cx="710701" cy="353034"/>
        </a:xfrm>
        <a:prstGeom prst="rect">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GB" sz="1200" b="1" kern="1200" dirty="0">
              <a:solidFill>
                <a:sysClr val="window" lastClr="FFFFFF"/>
              </a:solidFill>
              <a:latin typeface="Calibri"/>
              <a:ea typeface="+mn-ea"/>
              <a:cs typeface="Times New Roman" panose="02020603050405020304" pitchFamily="18" charset="0"/>
            </a:rPr>
            <a:t>No</a:t>
          </a:r>
        </a:p>
      </dsp:txBody>
      <dsp:txXfrm>
        <a:off x="2432532" y="2047512"/>
        <a:ext cx="710701" cy="353034"/>
      </dsp:txXfrm>
    </dsp:sp>
    <dsp:sp modelId="{D7F25B0D-9FFD-4A8C-8741-0A0162FFF899}">
      <dsp:nvSpPr>
        <dsp:cNvPr id="0" name=""/>
        <dsp:cNvSpPr/>
      </dsp:nvSpPr>
      <dsp:spPr>
        <a:xfrm>
          <a:off x="3401344" y="2047512"/>
          <a:ext cx="710701" cy="353034"/>
        </a:xfrm>
        <a:prstGeom prst="rect">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GB" sz="1200" b="1" kern="1200" dirty="0">
              <a:solidFill>
                <a:sysClr val="window" lastClr="FFFFFF"/>
              </a:solidFill>
              <a:latin typeface="Calibri"/>
              <a:ea typeface="+mn-ea"/>
              <a:cs typeface="Times New Roman" panose="02020603050405020304" pitchFamily="18" charset="0"/>
            </a:rPr>
            <a:t>Yes</a:t>
          </a:r>
        </a:p>
      </dsp:txBody>
      <dsp:txXfrm>
        <a:off x="3401344" y="2047512"/>
        <a:ext cx="710701" cy="353034"/>
      </dsp:txXfrm>
    </dsp:sp>
    <dsp:sp modelId="{3271EAB6-ACDB-4D69-AC3E-F4294AF20E97}">
      <dsp:nvSpPr>
        <dsp:cNvPr id="0" name=""/>
        <dsp:cNvSpPr/>
      </dsp:nvSpPr>
      <dsp:spPr>
        <a:xfrm>
          <a:off x="2519379" y="2601515"/>
          <a:ext cx="2507282" cy="709208"/>
        </a:xfrm>
        <a:prstGeom prst="flowChartDecision">
          <a:avLst/>
        </a:prstGeom>
        <a:solidFill>
          <a:srgbClr val="9BBB59">
            <a:lumMod val="7500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GB" sz="1200" b="1" kern="1200" dirty="0">
              <a:solidFill>
                <a:sysClr val="window" lastClr="FFFFFF"/>
              </a:solidFill>
              <a:latin typeface="Calibri"/>
              <a:ea typeface="+mn-ea"/>
              <a:cs typeface="Times New Roman" panose="02020603050405020304" pitchFamily="18" charset="0"/>
            </a:rPr>
            <a:t>Desiring </a:t>
          </a:r>
          <a:r>
            <a:rPr lang="en-GB" sz="1100" b="1" kern="1200" dirty="0">
              <a:solidFill>
                <a:sysClr val="window" lastClr="FFFFFF"/>
              </a:solidFill>
              <a:latin typeface="Calibri"/>
              <a:ea typeface="+mn-ea"/>
              <a:cs typeface="Times New Roman" panose="02020603050405020304" pitchFamily="18" charset="0"/>
            </a:rPr>
            <a:t>pregnancy</a:t>
          </a:r>
          <a:r>
            <a:rPr lang="en-GB" sz="1200" b="1" kern="1200" dirty="0">
              <a:solidFill>
                <a:sysClr val="window" lastClr="FFFFFF"/>
              </a:solidFill>
              <a:latin typeface="Calibri"/>
              <a:ea typeface="+mn-ea"/>
              <a:cs typeface="Times New Roman" panose="02020603050405020304" pitchFamily="18" charset="0"/>
            </a:rPr>
            <a:t> or </a:t>
          </a:r>
          <a:r>
            <a:rPr lang="en-GB" sz="1200" b="1" kern="1200" dirty="0" smtClean="0">
              <a:solidFill>
                <a:sysClr val="window" lastClr="FFFFFF"/>
              </a:solidFill>
              <a:latin typeface="Calibri"/>
              <a:ea typeface="+mn-ea"/>
              <a:cs typeface="Times New Roman" panose="02020603050405020304" pitchFamily="18" charset="0"/>
            </a:rPr>
            <a:t>pregnant </a:t>
          </a:r>
          <a:r>
            <a:rPr lang="en-GB" sz="1200" b="1" kern="1200" baseline="30000" dirty="0" smtClean="0">
              <a:solidFill>
                <a:sysClr val="window" lastClr="FFFFFF"/>
              </a:solidFill>
              <a:latin typeface="Calibri"/>
              <a:ea typeface="+mn-ea"/>
              <a:cs typeface="Times New Roman" panose="02020603050405020304" pitchFamily="18" charset="0"/>
            </a:rPr>
            <a:t>a</a:t>
          </a:r>
          <a:r>
            <a:rPr lang="en-GB" sz="1200" b="1" kern="1200" dirty="0">
              <a:solidFill>
                <a:sysClr val="window" lastClr="FFFFFF"/>
              </a:solidFill>
              <a:latin typeface="Calibri"/>
              <a:ea typeface="+mn-ea"/>
              <a:cs typeface="Times New Roman" panose="02020603050405020304" pitchFamily="18" charset="0"/>
            </a:rPr>
            <a:t>?</a:t>
          </a:r>
        </a:p>
      </dsp:txBody>
      <dsp:txXfrm>
        <a:off x="3146200" y="2778817"/>
        <a:ext cx="1253641" cy="354604"/>
      </dsp:txXfrm>
    </dsp:sp>
    <dsp:sp modelId="{5FAB2574-6371-4BFC-A1AB-8BE9AA5BBA8B}">
      <dsp:nvSpPr>
        <dsp:cNvPr id="0" name=""/>
        <dsp:cNvSpPr/>
      </dsp:nvSpPr>
      <dsp:spPr>
        <a:xfrm>
          <a:off x="2054106" y="3540430"/>
          <a:ext cx="710701" cy="353034"/>
        </a:xfrm>
        <a:prstGeom prst="rect">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GB" sz="1200" b="1" kern="1200" dirty="0">
              <a:solidFill>
                <a:sysClr val="window" lastClr="FFFFFF"/>
              </a:solidFill>
              <a:latin typeface="Calibri"/>
              <a:ea typeface="+mn-ea"/>
              <a:cs typeface="Times New Roman" panose="02020603050405020304" pitchFamily="18" charset="0"/>
            </a:rPr>
            <a:t>No</a:t>
          </a:r>
        </a:p>
      </dsp:txBody>
      <dsp:txXfrm>
        <a:off x="2054106" y="3540430"/>
        <a:ext cx="710701" cy="353034"/>
      </dsp:txXfrm>
    </dsp:sp>
    <dsp:sp modelId="{8D0ACF6A-A4AC-46C9-B823-CE5A593B0652}">
      <dsp:nvSpPr>
        <dsp:cNvPr id="0" name=""/>
        <dsp:cNvSpPr/>
      </dsp:nvSpPr>
      <dsp:spPr>
        <a:xfrm>
          <a:off x="1159409" y="4065695"/>
          <a:ext cx="2548442" cy="934666"/>
        </a:xfrm>
        <a:prstGeom prst="flowChartDecision">
          <a:avLst/>
        </a:prstGeom>
        <a:solidFill>
          <a:srgbClr val="9BBB59">
            <a:lumMod val="7500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lvl="0" algn="ctr" defTabSz="488950">
            <a:lnSpc>
              <a:spcPct val="90000"/>
            </a:lnSpc>
            <a:spcBef>
              <a:spcPct val="0"/>
            </a:spcBef>
            <a:spcAft>
              <a:spcPct val="35000"/>
            </a:spcAft>
          </a:pPr>
          <a:r>
            <a:rPr lang="en-GB" sz="1100" b="1" kern="1200" dirty="0">
              <a:solidFill>
                <a:sysClr val="window" lastClr="FFFFFF"/>
              </a:solidFill>
              <a:latin typeface="Calibri"/>
              <a:ea typeface="+mn-ea"/>
              <a:cs typeface="Times New Roman" panose="02020603050405020304" pitchFamily="18" charset="0"/>
            </a:rPr>
            <a:t>Access to consistent and </a:t>
          </a:r>
          <a:r>
            <a:rPr lang="en-GB" sz="1100" b="1" kern="1200" dirty="0" smtClean="0">
              <a:solidFill>
                <a:sysClr val="window" lastClr="FFFFFF"/>
              </a:solidFill>
              <a:latin typeface="Calibri"/>
              <a:ea typeface="+mn-ea"/>
              <a:cs typeface="Times New Roman" panose="02020603050405020304" pitchFamily="18" charset="0"/>
            </a:rPr>
            <a:t>reliable </a:t>
          </a:r>
          <a:r>
            <a:rPr lang="en-GB" sz="1100" b="1" kern="1200" baseline="30000" dirty="0" smtClean="0">
              <a:solidFill>
                <a:sysClr val="window" lastClr="FFFFFF"/>
              </a:solidFill>
              <a:latin typeface="Calibri"/>
              <a:ea typeface="+mn-ea"/>
              <a:cs typeface="Times New Roman" panose="02020603050405020304" pitchFamily="18" charset="0"/>
            </a:rPr>
            <a:t>b</a:t>
          </a:r>
          <a:r>
            <a:rPr lang="en-GB" sz="1100" b="1" kern="1200" dirty="0" smtClean="0">
              <a:solidFill>
                <a:sysClr val="window" lastClr="FFFFFF"/>
              </a:solidFill>
              <a:latin typeface="Calibri"/>
              <a:ea typeface="+mn-ea"/>
              <a:cs typeface="Times New Roman" panose="02020603050405020304" pitchFamily="18" charset="0"/>
            </a:rPr>
            <a:t> </a:t>
          </a:r>
          <a:r>
            <a:rPr lang="en-GB" sz="1100" b="1" kern="1200" dirty="0">
              <a:solidFill>
                <a:sysClr val="window" lastClr="FFFFFF"/>
              </a:solidFill>
              <a:latin typeface="Calibri"/>
              <a:ea typeface="+mn-ea"/>
              <a:cs typeface="Times New Roman" panose="02020603050405020304" pitchFamily="18" charset="0"/>
            </a:rPr>
            <a:t>contraception?</a:t>
          </a:r>
        </a:p>
      </dsp:txBody>
      <dsp:txXfrm>
        <a:off x="1796520" y="4299362"/>
        <a:ext cx="1274221" cy="467333"/>
      </dsp:txXfrm>
    </dsp:sp>
    <dsp:sp modelId="{31391F76-454D-47C7-A26D-B4A50003C144}">
      <dsp:nvSpPr>
        <dsp:cNvPr id="0" name=""/>
        <dsp:cNvSpPr/>
      </dsp:nvSpPr>
      <dsp:spPr>
        <a:xfrm>
          <a:off x="1335864" y="5214383"/>
          <a:ext cx="956992" cy="343306"/>
        </a:xfrm>
        <a:prstGeom prst="rect">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GB" sz="1200" b="1" kern="1200">
              <a:solidFill>
                <a:sysClr val="window" lastClr="FFFFFF"/>
              </a:solidFill>
              <a:latin typeface="Calibri"/>
              <a:ea typeface="+mn-ea"/>
              <a:cs typeface="Times New Roman" panose="02020603050405020304" pitchFamily="18" charset="0"/>
            </a:rPr>
            <a:t>Yes</a:t>
          </a:r>
        </a:p>
      </dsp:txBody>
      <dsp:txXfrm>
        <a:off x="1335864" y="5214383"/>
        <a:ext cx="956992" cy="343306"/>
      </dsp:txXfrm>
    </dsp:sp>
    <dsp:sp modelId="{97CDD626-AFC1-4B15-BA6D-561351D1736C}">
      <dsp:nvSpPr>
        <dsp:cNvPr id="0" name=""/>
        <dsp:cNvSpPr/>
      </dsp:nvSpPr>
      <dsp:spPr>
        <a:xfrm>
          <a:off x="2469336" y="5214383"/>
          <a:ext cx="956992" cy="343306"/>
        </a:xfrm>
        <a:prstGeom prst="rect">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GB" sz="1200" b="1" kern="1200">
              <a:solidFill>
                <a:sysClr val="window" lastClr="FFFFFF"/>
              </a:solidFill>
              <a:latin typeface="Calibri"/>
              <a:ea typeface="+mn-ea"/>
              <a:cs typeface="Times New Roman" panose="02020603050405020304" pitchFamily="18" charset="0"/>
            </a:rPr>
            <a:t>No</a:t>
          </a:r>
        </a:p>
      </dsp:txBody>
      <dsp:txXfrm>
        <a:off x="2469336" y="5214383"/>
        <a:ext cx="956992" cy="343306"/>
      </dsp:txXfrm>
    </dsp:sp>
    <dsp:sp modelId="{BB405FBF-B48B-4BC7-AD33-90D14C004ABE}">
      <dsp:nvSpPr>
        <dsp:cNvPr id="0" name=""/>
        <dsp:cNvSpPr/>
      </dsp:nvSpPr>
      <dsp:spPr>
        <a:xfrm>
          <a:off x="4582084" y="3547598"/>
          <a:ext cx="710701" cy="353034"/>
        </a:xfrm>
        <a:prstGeom prst="rect">
          <a:avLst/>
        </a:prstGeom>
        <a:solidFill>
          <a:srgbClr val="4F81BD">
            <a:hueOff val="0"/>
            <a:satOff val="0"/>
            <a:lumOff val="0"/>
            <a:alphaOff val="0"/>
          </a:srgbClr>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GB" sz="1200" b="1" kern="1200">
              <a:solidFill>
                <a:sysClr val="window" lastClr="FFFFFF"/>
              </a:solidFill>
              <a:latin typeface="Calibri"/>
              <a:ea typeface="+mn-ea"/>
              <a:cs typeface="Times New Roman" panose="02020603050405020304" pitchFamily="18" charset="0"/>
            </a:rPr>
            <a:t>Yes</a:t>
          </a:r>
        </a:p>
      </dsp:txBody>
      <dsp:txXfrm>
        <a:off x="4582084" y="3547598"/>
        <a:ext cx="710701" cy="353034"/>
      </dsp:txXfrm>
    </dsp:sp>
    <dsp:sp modelId="{3125CDD3-6026-44AF-934A-97247F3C0D7D}">
      <dsp:nvSpPr>
        <dsp:cNvPr id="0" name=""/>
        <dsp:cNvSpPr/>
      </dsp:nvSpPr>
      <dsp:spPr>
        <a:xfrm>
          <a:off x="4505534" y="5214926"/>
          <a:ext cx="956992" cy="343306"/>
        </a:xfrm>
        <a:prstGeom prst="rect">
          <a:avLst/>
        </a:prstGeom>
        <a:solidFill>
          <a:srgbClr val="C0504D"/>
        </a:solidFill>
        <a:ln w="254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GB" sz="1200" b="1" kern="1200" dirty="0" smtClean="0">
              <a:solidFill>
                <a:sysClr val="window" lastClr="FFFFFF"/>
              </a:solidFill>
              <a:latin typeface="Calibri"/>
              <a:ea typeface="+mn-ea"/>
              <a:cs typeface="Times New Roman" panose="02020603050405020304" pitchFamily="18" charset="0"/>
            </a:rPr>
            <a:t>TLE </a:t>
          </a:r>
          <a:r>
            <a:rPr lang="en-GB" sz="1200" b="1" kern="1200" baseline="30000" dirty="0" smtClean="0">
              <a:solidFill>
                <a:sysClr val="window" lastClr="FFFFFF"/>
              </a:solidFill>
              <a:latin typeface="Calibri"/>
              <a:ea typeface="+mn-ea"/>
              <a:cs typeface="Times New Roman" panose="02020603050405020304" pitchFamily="18" charset="0"/>
            </a:rPr>
            <a:t>c</a:t>
          </a:r>
          <a:endParaRPr lang="en-GB" sz="1200" b="1" kern="1200" baseline="30000" dirty="0">
            <a:solidFill>
              <a:sysClr val="window" lastClr="FFFFFF"/>
            </a:solidFill>
            <a:latin typeface="Calibri"/>
            <a:ea typeface="+mn-ea"/>
            <a:cs typeface="Times New Roman" panose="02020603050405020304" pitchFamily="18" charset="0"/>
          </a:endParaRPr>
        </a:p>
      </dsp:txBody>
      <dsp:txXfrm>
        <a:off x="4505534" y="5214926"/>
        <a:ext cx="956992" cy="343306"/>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41728" cy="467190"/>
          </a:xfrm>
          <a:prstGeom prst="rect">
            <a:avLst/>
          </a:prstGeom>
        </p:spPr>
        <p:txBody>
          <a:bodyPr vert="horz" lIns="93287" tIns="46644" rIns="93287" bIns="46644"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sz="quarter" idx="1"/>
          </p:nvPr>
        </p:nvSpPr>
        <p:spPr>
          <a:xfrm>
            <a:off x="3975802" y="1"/>
            <a:ext cx="3042926" cy="467190"/>
          </a:xfrm>
          <a:prstGeom prst="rect">
            <a:avLst/>
          </a:prstGeom>
        </p:spPr>
        <p:txBody>
          <a:bodyPr vert="horz" lIns="93287" tIns="46644" rIns="93287" bIns="46644" rtlCol="0"/>
          <a:lstStyle>
            <a:lvl1pPr algn="r" fontAlgn="auto">
              <a:spcBef>
                <a:spcPts val="0"/>
              </a:spcBef>
              <a:spcAft>
                <a:spcPts val="0"/>
              </a:spcAft>
              <a:defRPr sz="1200">
                <a:latin typeface="+mn-lt"/>
                <a:cs typeface="+mn-cs"/>
              </a:defRPr>
            </a:lvl1pPr>
          </a:lstStyle>
          <a:p>
            <a:pPr>
              <a:defRPr/>
            </a:pPr>
            <a:fld id="{643A7947-D900-4D69-A6B9-A0E78633652B}" type="datetimeFigureOut">
              <a:rPr lang="en-US"/>
              <a:pPr>
                <a:defRPr/>
              </a:pPr>
              <a:t>7/25/2018</a:t>
            </a:fld>
            <a:endParaRPr lang="en-US"/>
          </a:p>
        </p:txBody>
      </p:sp>
      <p:sp>
        <p:nvSpPr>
          <p:cNvPr id="4" name="Footer Placeholder 3"/>
          <p:cNvSpPr>
            <a:spLocks noGrp="1"/>
          </p:cNvSpPr>
          <p:nvPr>
            <p:ph type="ftr" sz="quarter" idx="2"/>
          </p:nvPr>
        </p:nvSpPr>
        <p:spPr>
          <a:xfrm>
            <a:off x="0" y="8838736"/>
            <a:ext cx="3041728" cy="467190"/>
          </a:xfrm>
          <a:prstGeom prst="rect">
            <a:avLst/>
          </a:prstGeom>
        </p:spPr>
        <p:txBody>
          <a:bodyPr vert="horz" lIns="93287" tIns="46644" rIns="93287" bIns="46644" rtlCol="0" anchor="b"/>
          <a:lstStyle>
            <a:lvl1pPr algn="l" fontAlgn="auto">
              <a:spcBef>
                <a:spcPts val="0"/>
              </a:spcBef>
              <a:spcAft>
                <a:spcPts val="0"/>
              </a:spcAft>
              <a:defRPr sz="1200">
                <a:latin typeface="+mn-lt"/>
                <a:cs typeface="+mn-cs"/>
              </a:defRPr>
            </a:lvl1pPr>
          </a:lstStyle>
          <a:p>
            <a:pPr>
              <a:defRPr/>
            </a:pPr>
            <a:endParaRPr lang="en-US"/>
          </a:p>
        </p:txBody>
      </p:sp>
      <p:sp>
        <p:nvSpPr>
          <p:cNvPr id="5" name="Slide Number Placeholder 4"/>
          <p:cNvSpPr>
            <a:spLocks noGrp="1"/>
          </p:cNvSpPr>
          <p:nvPr>
            <p:ph type="sldNum" sz="quarter" idx="3"/>
          </p:nvPr>
        </p:nvSpPr>
        <p:spPr>
          <a:xfrm>
            <a:off x="3975802" y="8838736"/>
            <a:ext cx="3042926" cy="467190"/>
          </a:xfrm>
          <a:prstGeom prst="rect">
            <a:avLst/>
          </a:prstGeom>
        </p:spPr>
        <p:txBody>
          <a:bodyPr vert="horz" lIns="93287" tIns="46644" rIns="93287" bIns="46644" rtlCol="0" anchor="b"/>
          <a:lstStyle>
            <a:lvl1pPr algn="r" fontAlgn="auto">
              <a:spcBef>
                <a:spcPts val="0"/>
              </a:spcBef>
              <a:spcAft>
                <a:spcPts val="0"/>
              </a:spcAft>
              <a:defRPr sz="1200">
                <a:latin typeface="+mn-lt"/>
                <a:cs typeface="+mn-cs"/>
              </a:defRPr>
            </a:lvl1pPr>
          </a:lstStyle>
          <a:p>
            <a:pPr>
              <a:defRPr/>
            </a:pPr>
            <a:fld id="{169A0C2C-3E22-48D2-AB2A-C3DDE8BCB56F}" type="slidenum">
              <a:rPr lang="en-US"/>
              <a:pPr>
                <a:defRPr/>
              </a:pPr>
              <a:t>‹#›</a:t>
            </a:fld>
            <a:endParaRPr lang="en-US"/>
          </a:p>
        </p:txBody>
      </p:sp>
    </p:spTree>
    <p:extLst>
      <p:ext uri="{BB962C8B-B14F-4D97-AF65-F5344CB8AC3E}">
        <p14:creationId xmlns:p14="http://schemas.microsoft.com/office/powerpoint/2010/main" val="13487068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41728" cy="467190"/>
          </a:xfrm>
          <a:prstGeom prst="rect">
            <a:avLst/>
          </a:prstGeom>
        </p:spPr>
        <p:txBody>
          <a:bodyPr vert="horz" lIns="93287" tIns="46644" rIns="93287" bIns="46644"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975802" y="1"/>
            <a:ext cx="3042926" cy="467190"/>
          </a:xfrm>
          <a:prstGeom prst="rect">
            <a:avLst/>
          </a:prstGeom>
        </p:spPr>
        <p:txBody>
          <a:bodyPr vert="horz" lIns="93287" tIns="46644" rIns="93287" bIns="46644" rtlCol="0"/>
          <a:lstStyle>
            <a:lvl1pPr algn="r" fontAlgn="auto">
              <a:spcBef>
                <a:spcPts val="0"/>
              </a:spcBef>
              <a:spcAft>
                <a:spcPts val="0"/>
              </a:spcAft>
              <a:defRPr sz="1200">
                <a:latin typeface="+mn-lt"/>
                <a:cs typeface="+mn-cs"/>
              </a:defRPr>
            </a:lvl1pPr>
          </a:lstStyle>
          <a:p>
            <a:pPr>
              <a:defRPr/>
            </a:pPr>
            <a:fld id="{763F1C1C-70D5-4AE6-BA50-718C8032C683}" type="datetimeFigureOut">
              <a:rPr lang="en-US"/>
              <a:pPr>
                <a:defRPr/>
              </a:pPr>
              <a:t>7/25/2018</a:t>
            </a:fld>
            <a:endParaRPr lang="en-US"/>
          </a:p>
        </p:txBody>
      </p:sp>
      <p:sp>
        <p:nvSpPr>
          <p:cNvPr id="4" name="Slide Image Placeholder 3"/>
          <p:cNvSpPr>
            <a:spLocks noGrp="1" noRot="1" noChangeAspect="1"/>
          </p:cNvSpPr>
          <p:nvPr>
            <p:ph type="sldImg" idx="2"/>
          </p:nvPr>
        </p:nvSpPr>
        <p:spPr>
          <a:xfrm>
            <a:off x="719138" y="1163638"/>
            <a:ext cx="5581650" cy="3140075"/>
          </a:xfrm>
          <a:prstGeom prst="rect">
            <a:avLst/>
          </a:prstGeom>
          <a:noFill/>
          <a:ln w="12700">
            <a:solidFill>
              <a:prstClr val="black"/>
            </a:solidFill>
          </a:ln>
        </p:spPr>
        <p:txBody>
          <a:bodyPr vert="horz" lIns="93287" tIns="46644" rIns="93287" bIns="46644" rtlCol="0" anchor="ctr"/>
          <a:lstStyle/>
          <a:p>
            <a:pPr lvl="0"/>
            <a:endParaRPr lang="en-US" noProof="0"/>
          </a:p>
        </p:txBody>
      </p:sp>
      <p:sp>
        <p:nvSpPr>
          <p:cNvPr id="5" name="Notes Placeholder 4"/>
          <p:cNvSpPr>
            <a:spLocks noGrp="1"/>
          </p:cNvSpPr>
          <p:nvPr>
            <p:ph type="body" sz="quarter" idx="3"/>
          </p:nvPr>
        </p:nvSpPr>
        <p:spPr>
          <a:xfrm>
            <a:off x="701753" y="4478292"/>
            <a:ext cx="5616419" cy="3663867"/>
          </a:xfrm>
          <a:prstGeom prst="rect">
            <a:avLst/>
          </a:prstGeom>
        </p:spPr>
        <p:txBody>
          <a:bodyPr vert="horz" lIns="93287" tIns="46644" rIns="93287" bIns="46644"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38736"/>
            <a:ext cx="3041728" cy="467190"/>
          </a:xfrm>
          <a:prstGeom prst="rect">
            <a:avLst/>
          </a:prstGeom>
        </p:spPr>
        <p:txBody>
          <a:bodyPr vert="horz" lIns="93287" tIns="46644" rIns="93287" bIns="46644"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975802" y="8838736"/>
            <a:ext cx="3042926" cy="467190"/>
          </a:xfrm>
          <a:prstGeom prst="rect">
            <a:avLst/>
          </a:prstGeom>
        </p:spPr>
        <p:txBody>
          <a:bodyPr vert="horz" lIns="93287" tIns="46644" rIns="93287" bIns="46644" rtlCol="0" anchor="b"/>
          <a:lstStyle>
            <a:lvl1pPr algn="r" fontAlgn="auto">
              <a:spcBef>
                <a:spcPts val="0"/>
              </a:spcBef>
              <a:spcAft>
                <a:spcPts val="0"/>
              </a:spcAft>
              <a:defRPr sz="1200">
                <a:latin typeface="+mn-lt"/>
                <a:cs typeface="+mn-cs"/>
              </a:defRPr>
            </a:lvl1pPr>
          </a:lstStyle>
          <a:p>
            <a:pPr>
              <a:defRPr/>
            </a:pPr>
            <a:fld id="{59B08BF5-C5F4-4B44-89AC-0B103F5CD4A7}" type="slidenum">
              <a:rPr lang="en-US"/>
              <a:pPr>
                <a:defRPr/>
              </a:pPr>
              <a:t>‹#›</a:t>
            </a:fld>
            <a:endParaRPr lang="en-US"/>
          </a:p>
        </p:txBody>
      </p:sp>
    </p:spTree>
    <p:extLst>
      <p:ext uri="{BB962C8B-B14F-4D97-AF65-F5344CB8AC3E}">
        <p14:creationId xmlns:p14="http://schemas.microsoft.com/office/powerpoint/2010/main" val="276447506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Good afternoon,</a:t>
            </a:r>
          </a:p>
          <a:p>
            <a:endParaRPr lang="en-US" dirty="0" smtClean="0"/>
          </a:p>
          <a:p>
            <a:pPr marL="171450" indent="-171450">
              <a:buFont typeface="Arial" panose="020B0604020202020204" pitchFamily="34" charset="0"/>
              <a:buChar char="•"/>
            </a:pPr>
            <a:r>
              <a:rPr lang="en-US" dirty="0" smtClean="0"/>
              <a:t>Thank you (Chair) for inviting us,</a:t>
            </a:r>
            <a:r>
              <a:rPr lang="en-US" baseline="0" dirty="0" smtClean="0"/>
              <a:t> WHO, to address this press conference.</a:t>
            </a:r>
          </a:p>
          <a:p>
            <a:pPr marL="171450" indent="-171450">
              <a:buFont typeface="Arial" panose="020B0604020202020204" pitchFamily="34" charset="0"/>
              <a:buChar char="•"/>
            </a:pPr>
            <a:r>
              <a:rPr lang="en-US" baseline="0" dirty="0" smtClean="0"/>
              <a:t>It is indeed very important that media and journalists focus on hepatitis issues, so that policymakers and the public are provided with right information. </a:t>
            </a:r>
          </a:p>
          <a:p>
            <a:pPr marL="171450" indent="-171450">
              <a:buFont typeface="Arial" panose="020B0604020202020204" pitchFamily="34" charset="0"/>
              <a:buChar char="•"/>
            </a:pPr>
            <a:r>
              <a:rPr lang="en-US" baseline="0" dirty="0" smtClean="0"/>
              <a:t>And in many cases, that information leads to right action and changes, so that the lives and health care for people with hepatitis C are improved worldwide.</a:t>
            </a:r>
          </a:p>
          <a:p>
            <a:pPr marL="0" indent="0">
              <a:buFont typeface="Arial" panose="020B0604020202020204" pitchFamily="34" charset="0"/>
              <a:buNone/>
            </a:pPr>
            <a:r>
              <a:rPr lang="en-US" baseline="0" dirty="0" smtClean="0"/>
              <a:t>(pause)</a:t>
            </a:r>
          </a:p>
          <a:p>
            <a:pPr marL="171450" indent="-171450">
              <a:buFont typeface="Arial" panose="020B0604020202020204" pitchFamily="34" charset="0"/>
              <a:buChar char="•"/>
            </a:pPr>
            <a:r>
              <a:rPr lang="en-US" baseline="0" dirty="0" smtClean="0"/>
              <a:t>Today, would like to focus on two news items:</a:t>
            </a:r>
          </a:p>
          <a:p>
            <a:pPr marL="0" indent="0">
              <a:buFont typeface="Arial" panose="020B0604020202020204" pitchFamily="34" charset="0"/>
              <a:buNone/>
            </a:pPr>
            <a:r>
              <a:rPr lang="en-US" baseline="0" dirty="0" smtClean="0"/>
              <a:t>	- first, I would like to share with you some core findings of the WHO progress report on access to hepatitis C treatment</a:t>
            </a:r>
          </a:p>
          <a:p>
            <a:pPr marL="0" indent="0">
              <a:buFont typeface="Arial" panose="020B0604020202020204" pitchFamily="34" charset="0"/>
              <a:buNone/>
            </a:pPr>
            <a:r>
              <a:rPr lang="en-US" baseline="0" dirty="0" smtClean="0"/>
              <a:t>	- second, I would also like to share some emerging evidence and directions being considered for upcoming WHO hepatitis C guidelines.</a:t>
            </a:r>
          </a:p>
          <a:p>
            <a:pPr marL="171450" indent="-171450">
              <a:buFont typeface="Arial" panose="020B0604020202020204" pitchFamily="34" charset="0"/>
              <a:buChar char="•"/>
            </a:pPr>
            <a:r>
              <a:rPr lang="en-US" baseline="0" dirty="0" smtClean="0"/>
              <a:t>Key messages of these two WHO products aim to inform you on where we are in delivering hepatitis C curative treatment; what are the successes and challenges we are facing.</a:t>
            </a:r>
          </a:p>
          <a:p>
            <a:pPr marL="171450" indent="-171450">
              <a:buFont typeface="Arial" panose="020B0604020202020204" pitchFamily="34" charset="0"/>
              <a:buChar char="•"/>
            </a:pPr>
            <a:r>
              <a:rPr lang="en-US" baseline="0" dirty="0" smtClean="0"/>
              <a:t>Additionally, how a new approach for simplified treatment for all people with chronic hepatitis C, can help improve the global scale-up and move  forward towards achieving global elimination goals. </a:t>
            </a:r>
          </a:p>
        </p:txBody>
      </p:sp>
      <p:sp>
        <p:nvSpPr>
          <p:cNvPr id="2355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charset="0"/>
              </a:defRPr>
            </a:lvl1pPr>
            <a:lvl2pPr marL="757958" indent="-291522">
              <a:defRPr>
                <a:solidFill>
                  <a:schemeClr val="tx1"/>
                </a:solidFill>
                <a:latin typeface="Arial" charset="0"/>
              </a:defRPr>
            </a:lvl2pPr>
            <a:lvl3pPr marL="1166089" indent="-233218">
              <a:defRPr>
                <a:solidFill>
                  <a:schemeClr val="tx1"/>
                </a:solidFill>
                <a:latin typeface="Arial" charset="0"/>
              </a:defRPr>
            </a:lvl3pPr>
            <a:lvl4pPr marL="1632524" indent="-233218">
              <a:defRPr>
                <a:solidFill>
                  <a:schemeClr val="tx1"/>
                </a:solidFill>
                <a:latin typeface="Arial" charset="0"/>
              </a:defRPr>
            </a:lvl4pPr>
            <a:lvl5pPr marL="2098959" indent="-233218">
              <a:defRPr>
                <a:solidFill>
                  <a:schemeClr val="tx1"/>
                </a:solidFill>
                <a:latin typeface="Arial" charset="0"/>
              </a:defRPr>
            </a:lvl5pPr>
            <a:lvl6pPr marL="2565395" indent="-233218" defTabSz="466435" fontAlgn="base">
              <a:spcBef>
                <a:spcPct val="0"/>
              </a:spcBef>
              <a:spcAft>
                <a:spcPct val="0"/>
              </a:spcAft>
              <a:defRPr>
                <a:solidFill>
                  <a:schemeClr val="tx1"/>
                </a:solidFill>
                <a:latin typeface="Arial" charset="0"/>
              </a:defRPr>
            </a:lvl6pPr>
            <a:lvl7pPr marL="3031830" indent="-233218" defTabSz="466435" fontAlgn="base">
              <a:spcBef>
                <a:spcPct val="0"/>
              </a:spcBef>
              <a:spcAft>
                <a:spcPct val="0"/>
              </a:spcAft>
              <a:defRPr>
                <a:solidFill>
                  <a:schemeClr val="tx1"/>
                </a:solidFill>
                <a:latin typeface="Arial" charset="0"/>
              </a:defRPr>
            </a:lvl7pPr>
            <a:lvl8pPr marL="3498266" indent="-233218" defTabSz="466435" fontAlgn="base">
              <a:spcBef>
                <a:spcPct val="0"/>
              </a:spcBef>
              <a:spcAft>
                <a:spcPct val="0"/>
              </a:spcAft>
              <a:defRPr>
                <a:solidFill>
                  <a:schemeClr val="tx1"/>
                </a:solidFill>
                <a:latin typeface="Arial" charset="0"/>
              </a:defRPr>
            </a:lvl8pPr>
            <a:lvl9pPr marL="3964701" indent="-233218" defTabSz="466435" fontAlgn="base">
              <a:spcBef>
                <a:spcPct val="0"/>
              </a:spcBef>
              <a:spcAft>
                <a:spcPct val="0"/>
              </a:spcAft>
              <a:defRPr>
                <a:solidFill>
                  <a:schemeClr val="tx1"/>
                </a:solidFill>
                <a:latin typeface="Arial" charset="0"/>
              </a:defRPr>
            </a:lvl9pPr>
          </a:lstStyle>
          <a:p>
            <a:pPr fontAlgn="base">
              <a:spcBef>
                <a:spcPct val="0"/>
              </a:spcBef>
              <a:spcAft>
                <a:spcPct val="0"/>
              </a:spcAft>
              <a:defRPr/>
            </a:pPr>
            <a:fld id="{5BEC9F3A-2043-4CC8-9FD2-643D897FE290}" type="slidenum">
              <a:rPr lang="en-US" altLang="en-US" smtClean="0">
                <a:latin typeface="Calibri" pitchFamily="34" charset="0"/>
              </a:rPr>
              <a:pPr fontAlgn="base">
                <a:spcBef>
                  <a:spcPct val="0"/>
                </a:spcBef>
                <a:spcAft>
                  <a:spcPct val="0"/>
                </a:spcAft>
                <a:defRPr/>
              </a:pPr>
              <a:t>1</a:t>
            </a:fld>
            <a:endParaRPr lang="en-US" altLang="en-US" smtClean="0">
              <a:latin typeface="Calibri"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1650" cy="3140075"/>
          </a:xfrm>
        </p:spPr>
      </p:sp>
      <p:sp>
        <p:nvSpPr>
          <p:cNvPr id="3" name="Notes Placeholder 2"/>
          <p:cNvSpPr>
            <a:spLocks noGrp="1"/>
          </p:cNvSpPr>
          <p:nvPr>
            <p:ph type="body" idx="1"/>
          </p:nvPr>
        </p:nvSpPr>
        <p:spPr/>
        <p:txBody>
          <a:bodyPr/>
          <a:lstStyle/>
          <a:p>
            <a:pPr marL="0" lvl="1" defTabSz="932871" eaLnBrk="1" fontAlgn="auto" hangingPunct="1">
              <a:spcBef>
                <a:spcPts val="0"/>
              </a:spcBef>
              <a:spcAft>
                <a:spcPts val="0"/>
              </a:spcAft>
              <a:defRPr/>
            </a:pPr>
            <a:endParaRPr lang="en-US" dirty="0"/>
          </a:p>
        </p:txBody>
      </p:sp>
      <p:sp>
        <p:nvSpPr>
          <p:cNvPr id="4" name="Slide Number Placeholder 3"/>
          <p:cNvSpPr>
            <a:spLocks noGrp="1"/>
          </p:cNvSpPr>
          <p:nvPr>
            <p:ph type="sldNum" sz="quarter" idx="10"/>
          </p:nvPr>
        </p:nvSpPr>
        <p:spPr/>
        <p:txBody>
          <a:bodyPr/>
          <a:lstStyle/>
          <a:p>
            <a:fld id="{907DFC79-30DA-484F-85C8-36E3971802A1}" type="slidenum">
              <a:rPr lang="en-US" smtClean="0"/>
              <a:t>10</a:t>
            </a:fld>
            <a:endParaRPr lang="en-US"/>
          </a:p>
        </p:txBody>
      </p:sp>
    </p:spTree>
    <p:extLst>
      <p:ext uri="{BB962C8B-B14F-4D97-AF65-F5344CB8AC3E}">
        <p14:creationId xmlns:p14="http://schemas.microsoft.com/office/powerpoint/2010/main" val="13411453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1650" cy="3140075"/>
          </a:xfrm>
        </p:spPr>
      </p:sp>
      <p:sp>
        <p:nvSpPr>
          <p:cNvPr id="3" name="Notes Placeholder 2"/>
          <p:cNvSpPr>
            <a:spLocks noGrp="1"/>
          </p:cNvSpPr>
          <p:nvPr>
            <p:ph type="body" idx="1"/>
          </p:nvPr>
        </p:nvSpPr>
        <p:spPr/>
        <p:txBody>
          <a:bodyPr/>
          <a:lstStyle/>
          <a:p>
            <a:pPr marL="0" lvl="1" defTabSz="932871" eaLnBrk="1" fontAlgn="auto" hangingPunct="1">
              <a:spcBef>
                <a:spcPts val="0"/>
              </a:spcBef>
              <a:spcAft>
                <a:spcPts val="0"/>
              </a:spcAft>
              <a:defRPr/>
            </a:pPr>
            <a:endParaRPr lang="en-US" dirty="0"/>
          </a:p>
        </p:txBody>
      </p:sp>
      <p:sp>
        <p:nvSpPr>
          <p:cNvPr id="4" name="Slide Number Placeholder 3"/>
          <p:cNvSpPr>
            <a:spLocks noGrp="1"/>
          </p:cNvSpPr>
          <p:nvPr>
            <p:ph type="sldNum" sz="quarter" idx="10"/>
          </p:nvPr>
        </p:nvSpPr>
        <p:spPr/>
        <p:txBody>
          <a:bodyPr/>
          <a:lstStyle/>
          <a:p>
            <a:fld id="{907DFC79-30DA-484F-85C8-36E3971802A1}" type="slidenum">
              <a:rPr lang="en-US" smtClean="0"/>
              <a:t>11</a:t>
            </a:fld>
            <a:endParaRPr lang="en-US"/>
          </a:p>
        </p:txBody>
      </p:sp>
    </p:spTree>
    <p:extLst>
      <p:ext uri="{BB962C8B-B14F-4D97-AF65-F5344CB8AC3E}">
        <p14:creationId xmlns:p14="http://schemas.microsoft.com/office/powerpoint/2010/main" val="13411453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pPr>
              <a:defRPr/>
            </a:pPr>
            <a:fld id="{59B08BF5-C5F4-4B44-89AC-0B103F5CD4A7}" type="slidenum">
              <a:rPr lang="en-US" smtClean="0"/>
              <a:pPr>
                <a:defRPr/>
              </a:pPr>
              <a:t>12</a:t>
            </a:fld>
            <a:endParaRPr lang="en-US"/>
          </a:p>
        </p:txBody>
      </p:sp>
    </p:spTree>
    <p:extLst>
      <p:ext uri="{BB962C8B-B14F-4D97-AF65-F5344CB8AC3E}">
        <p14:creationId xmlns:p14="http://schemas.microsoft.com/office/powerpoint/2010/main" val="36974473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Our</a:t>
            </a:r>
            <a:r>
              <a:rPr lang="en-GB" baseline="0" dirty="0" smtClean="0"/>
              <a:t> findings support 3 key overarching messages. </a:t>
            </a:r>
          </a:p>
          <a:p>
            <a:endParaRPr lang="en-GB" baseline="0" dirty="0" smtClean="0"/>
          </a:p>
          <a:p>
            <a:r>
              <a:rPr lang="en-GB" baseline="0" dirty="0" smtClean="0"/>
              <a:t>(reads)</a:t>
            </a:r>
          </a:p>
          <a:p>
            <a:endParaRPr lang="en-GB" baseline="0" dirty="0" smtClean="0"/>
          </a:p>
          <a:p>
            <a:r>
              <a:rPr lang="en-GB" baseline="0" dirty="0" smtClean="0"/>
              <a:t>As a result, the lives of nearly 3 million people have been saved, over the last years, since the introduction of the DAAs.</a:t>
            </a:r>
          </a:p>
          <a:p>
            <a:r>
              <a:rPr lang="en-GB" baseline="0" dirty="0" smtClean="0"/>
              <a:t>In this photo, you're seeing a Chinese couple </a:t>
            </a:r>
            <a:r>
              <a:rPr lang="en-GB" baseline="0" dirty="0" err="1" smtClean="0"/>
              <a:t>Ya</a:t>
            </a:r>
            <a:r>
              <a:rPr lang="en-GB" baseline="0" dirty="0" smtClean="0"/>
              <a:t> Yun and Xiao </a:t>
            </a:r>
            <a:r>
              <a:rPr lang="en-GB" baseline="0" dirty="0" err="1" smtClean="0"/>
              <a:t>Jie</a:t>
            </a:r>
            <a:r>
              <a:rPr lang="en-GB" baseline="0" dirty="0" smtClean="0"/>
              <a:t>, who were able to access DAAs and be cured of HCV. They said:</a:t>
            </a:r>
          </a:p>
          <a:p>
            <a:endParaRPr lang="en-GB" baseline="0" dirty="0" smtClean="0"/>
          </a:p>
          <a:p>
            <a:r>
              <a:rPr lang="en-GB" baseline="0" dirty="0" smtClean="0"/>
              <a:t>"We were lucky to be able to access the cure. These medicines need to be provided in our health-care system, so that all ordinary people can access them."</a:t>
            </a:r>
          </a:p>
        </p:txBody>
      </p:sp>
      <p:sp>
        <p:nvSpPr>
          <p:cNvPr id="4" name="Slide Number Placeholder 3"/>
          <p:cNvSpPr>
            <a:spLocks noGrp="1"/>
          </p:cNvSpPr>
          <p:nvPr>
            <p:ph type="sldNum" sz="quarter" idx="10"/>
          </p:nvPr>
        </p:nvSpPr>
        <p:spPr/>
        <p:txBody>
          <a:bodyPr/>
          <a:lstStyle/>
          <a:p>
            <a:pPr>
              <a:defRPr/>
            </a:pPr>
            <a:fld id="{59B08BF5-C5F4-4B44-89AC-0B103F5CD4A7}" type="slidenum">
              <a:rPr lang="en-US" smtClean="0"/>
              <a:pPr>
                <a:defRPr/>
              </a:pPr>
              <a:t>13</a:t>
            </a:fld>
            <a:endParaRPr lang="en-US"/>
          </a:p>
        </p:txBody>
      </p:sp>
    </p:spTree>
    <p:extLst>
      <p:ext uri="{BB962C8B-B14F-4D97-AF65-F5344CB8AC3E}">
        <p14:creationId xmlns:p14="http://schemas.microsoft.com/office/powerpoint/2010/main" val="7635844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pPr>
              <a:defRPr/>
            </a:pPr>
            <a:fld id="{59B08BF5-C5F4-4B44-89AC-0B103F5CD4A7}" type="slidenum">
              <a:rPr lang="en-US" smtClean="0"/>
              <a:pPr>
                <a:defRPr/>
              </a:pPr>
              <a:t>19</a:t>
            </a:fld>
            <a:endParaRPr lang="en-US"/>
          </a:p>
        </p:txBody>
      </p:sp>
    </p:spTree>
    <p:extLst>
      <p:ext uri="{BB962C8B-B14F-4D97-AF65-F5344CB8AC3E}">
        <p14:creationId xmlns:p14="http://schemas.microsoft.com/office/powerpoint/2010/main" val="38574330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716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57958" indent="-291522" eaLnBrk="0" hangingPunct="0">
              <a:spcBef>
                <a:spcPct val="30000"/>
              </a:spcBef>
              <a:defRPr sz="1200">
                <a:solidFill>
                  <a:schemeClr val="tx1"/>
                </a:solidFill>
                <a:latin typeface="Calibri" pitchFamily="34" charset="0"/>
                <a:ea typeface="ＭＳ Ｐゴシック" pitchFamily="34" charset="-128"/>
              </a:defRPr>
            </a:lvl2pPr>
            <a:lvl3pPr marL="1166089" indent="-233218" eaLnBrk="0" hangingPunct="0">
              <a:spcBef>
                <a:spcPct val="30000"/>
              </a:spcBef>
              <a:defRPr sz="1200">
                <a:solidFill>
                  <a:schemeClr val="tx1"/>
                </a:solidFill>
                <a:latin typeface="Calibri" pitchFamily="34" charset="0"/>
                <a:ea typeface="ＭＳ Ｐゴシック" pitchFamily="34" charset="-128"/>
              </a:defRPr>
            </a:lvl3pPr>
            <a:lvl4pPr marL="1632524" indent="-233218" eaLnBrk="0" hangingPunct="0">
              <a:spcBef>
                <a:spcPct val="30000"/>
              </a:spcBef>
              <a:defRPr sz="1200">
                <a:solidFill>
                  <a:schemeClr val="tx1"/>
                </a:solidFill>
                <a:latin typeface="Calibri" pitchFamily="34" charset="0"/>
                <a:ea typeface="ＭＳ Ｐゴシック" pitchFamily="34" charset="-128"/>
              </a:defRPr>
            </a:lvl4pPr>
            <a:lvl5pPr marL="2098959" indent="-233218" eaLnBrk="0" hangingPunct="0">
              <a:spcBef>
                <a:spcPct val="30000"/>
              </a:spcBef>
              <a:defRPr sz="1200">
                <a:solidFill>
                  <a:schemeClr val="tx1"/>
                </a:solidFill>
                <a:latin typeface="Calibri" pitchFamily="34" charset="0"/>
                <a:ea typeface="ＭＳ Ｐゴシック" pitchFamily="34" charset="-128"/>
              </a:defRPr>
            </a:lvl5pPr>
            <a:lvl6pPr marL="2565395" indent="-233218" defTabSz="466435"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3031830" indent="-233218" defTabSz="466435"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98266" indent="-233218" defTabSz="466435"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964701" indent="-233218" defTabSz="466435"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fld id="{A02B28ED-FB02-4E56-8ADA-79A8114ADEC8}" type="slidenum">
              <a:rPr lang="en-US" altLang="en-US">
                <a:solidFill>
                  <a:prstClr val="black"/>
                </a:solidFill>
              </a:rPr>
              <a:pPr eaLnBrk="1" hangingPunct="1">
                <a:spcBef>
                  <a:spcPct val="0"/>
                </a:spcBef>
              </a:pPr>
              <a:t>21</a:t>
            </a:fld>
            <a:endParaRPr lang="en-US" altLang="en-US">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727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57958" indent="-291522" eaLnBrk="0" hangingPunct="0">
              <a:spcBef>
                <a:spcPct val="30000"/>
              </a:spcBef>
              <a:defRPr sz="1200">
                <a:solidFill>
                  <a:schemeClr val="tx1"/>
                </a:solidFill>
                <a:latin typeface="Calibri" pitchFamily="34" charset="0"/>
                <a:ea typeface="ＭＳ Ｐゴシック" pitchFamily="34" charset="-128"/>
              </a:defRPr>
            </a:lvl2pPr>
            <a:lvl3pPr marL="1166089" indent="-233218" eaLnBrk="0" hangingPunct="0">
              <a:spcBef>
                <a:spcPct val="30000"/>
              </a:spcBef>
              <a:defRPr sz="1200">
                <a:solidFill>
                  <a:schemeClr val="tx1"/>
                </a:solidFill>
                <a:latin typeface="Calibri" pitchFamily="34" charset="0"/>
                <a:ea typeface="ＭＳ Ｐゴシック" pitchFamily="34" charset="-128"/>
              </a:defRPr>
            </a:lvl3pPr>
            <a:lvl4pPr marL="1632524" indent="-233218" eaLnBrk="0" hangingPunct="0">
              <a:spcBef>
                <a:spcPct val="30000"/>
              </a:spcBef>
              <a:defRPr sz="1200">
                <a:solidFill>
                  <a:schemeClr val="tx1"/>
                </a:solidFill>
                <a:latin typeface="Calibri" pitchFamily="34" charset="0"/>
                <a:ea typeface="ＭＳ Ｐゴシック" pitchFamily="34" charset="-128"/>
              </a:defRPr>
            </a:lvl4pPr>
            <a:lvl5pPr marL="2098959" indent="-233218" eaLnBrk="0" hangingPunct="0">
              <a:spcBef>
                <a:spcPct val="30000"/>
              </a:spcBef>
              <a:defRPr sz="1200">
                <a:solidFill>
                  <a:schemeClr val="tx1"/>
                </a:solidFill>
                <a:latin typeface="Calibri" pitchFamily="34" charset="0"/>
                <a:ea typeface="ＭＳ Ｐゴシック" pitchFamily="34" charset="-128"/>
              </a:defRPr>
            </a:lvl5pPr>
            <a:lvl6pPr marL="2565395" indent="-233218" defTabSz="466435"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3031830" indent="-233218" defTabSz="466435"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98266" indent="-233218" defTabSz="466435"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964701" indent="-233218" defTabSz="466435"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eaLnBrk="1" hangingPunct="1">
              <a:spcBef>
                <a:spcPct val="0"/>
              </a:spcBef>
            </a:pPr>
            <a:fld id="{50941190-50F9-4A73-ACE2-C7EB194894E5}" type="slidenum">
              <a:rPr lang="en-US" altLang="en-US">
                <a:solidFill>
                  <a:prstClr val="black"/>
                </a:solidFill>
              </a:rPr>
              <a:pPr eaLnBrk="1" hangingPunct="1">
                <a:spcBef>
                  <a:spcPct val="0"/>
                </a:spcBef>
              </a:pPr>
              <a:t>22</a:t>
            </a:fld>
            <a:endParaRPr lang="en-US" altLang="en-US">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6050" y="1163638"/>
            <a:ext cx="4187825" cy="3140075"/>
          </a:xfrm>
        </p:spPr>
      </p:sp>
      <p:sp>
        <p:nvSpPr>
          <p:cNvPr id="3" name="Notes Placeholder 2"/>
          <p:cNvSpPr>
            <a:spLocks noGrp="1"/>
          </p:cNvSpPr>
          <p:nvPr>
            <p:ph type="body" idx="1"/>
          </p:nvPr>
        </p:nvSpPr>
        <p:spPr/>
        <p:txBody>
          <a:bodyPr/>
          <a:lstStyle/>
          <a:p>
            <a:endParaRPr lang="en-GB"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907DFC79-30DA-484F-85C8-36E3971802A1}" type="slidenum">
              <a:rPr lang="en-US" smtClean="0"/>
              <a:t>24</a:t>
            </a:fld>
            <a:endParaRPr lang="en-US"/>
          </a:p>
        </p:txBody>
      </p:sp>
    </p:spTree>
    <p:extLst>
      <p:ext uri="{BB962C8B-B14F-4D97-AF65-F5344CB8AC3E}">
        <p14:creationId xmlns:p14="http://schemas.microsoft.com/office/powerpoint/2010/main" val="41695469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smtClean="0"/>
          </a:p>
        </p:txBody>
      </p:sp>
      <p:sp>
        <p:nvSpPr>
          <p:cNvPr id="4" name="Slide Number Placeholder 3"/>
          <p:cNvSpPr>
            <a:spLocks noGrp="1"/>
          </p:cNvSpPr>
          <p:nvPr>
            <p:ph type="sldNum" sz="quarter" idx="10"/>
          </p:nvPr>
        </p:nvSpPr>
        <p:spPr/>
        <p:txBody>
          <a:bodyPr/>
          <a:lstStyle/>
          <a:p>
            <a:pPr>
              <a:defRPr/>
            </a:pPr>
            <a:fld id="{59B08BF5-C5F4-4B44-89AC-0B103F5CD4A7}" type="slidenum">
              <a:rPr lang="en-US" smtClean="0"/>
              <a:pPr>
                <a:defRPr/>
              </a:pPr>
              <a:t>2</a:t>
            </a:fld>
            <a:endParaRPr lang="en-US"/>
          </a:p>
        </p:txBody>
      </p:sp>
    </p:spTree>
    <p:extLst>
      <p:ext uri="{BB962C8B-B14F-4D97-AF65-F5344CB8AC3E}">
        <p14:creationId xmlns:p14="http://schemas.microsoft.com/office/powerpoint/2010/main" val="7635844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pPr>
              <a:defRPr/>
            </a:pPr>
            <a:fld id="{59B08BF5-C5F4-4B44-89AC-0B103F5CD4A7}" type="slidenum">
              <a:rPr lang="en-US" smtClean="0"/>
              <a:pPr>
                <a:defRPr/>
              </a:pPr>
              <a:t>3</a:t>
            </a:fld>
            <a:endParaRPr lang="en-US"/>
          </a:p>
        </p:txBody>
      </p:sp>
    </p:spTree>
    <p:extLst>
      <p:ext uri="{BB962C8B-B14F-4D97-AF65-F5344CB8AC3E}">
        <p14:creationId xmlns:p14="http://schemas.microsoft.com/office/powerpoint/2010/main" val="8903321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050" dirty="0"/>
          </a:p>
        </p:txBody>
      </p:sp>
      <p:sp>
        <p:nvSpPr>
          <p:cNvPr id="4" name="Slide Number Placeholder 3"/>
          <p:cNvSpPr>
            <a:spLocks noGrp="1"/>
          </p:cNvSpPr>
          <p:nvPr>
            <p:ph type="sldNum" sz="quarter" idx="10"/>
          </p:nvPr>
        </p:nvSpPr>
        <p:spPr/>
        <p:txBody>
          <a:bodyPr/>
          <a:lstStyle/>
          <a:p>
            <a:pPr>
              <a:defRPr/>
            </a:pPr>
            <a:fld id="{59B08BF5-C5F4-4B44-89AC-0B103F5CD4A7}" type="slidenum">
              <a:rPr lang="en-US" smtClean="0"/>
              <a:pPr>
                <a:defRPr/>
              </a:pPr>
              <a:t>4</a:t>
            </a:fld>
            <a:endParaRPr lang="en-US"/>
          </a:p>
        </p:txBody>
      </p:sp>
    </p:spTree>
    <p:extLst>
      <p:ext uri="{BB962C8B-B14F-4D97-AF65-F5344CB8AC3E}">
        <p14:creationId xmlns:p14="http://schemas.microsoft.com/office/powerpoint/2010/main" val="33516224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59B08BF5-C5F4-4B44-89AC-0B103F5CD4A7}" type="slidenum">
              <a:rPr lang="en-US" smtClean="0"/>
              <a:pPr>
                <a:defRPr/>
              </a:pPr>
              <a:t>5</a:t>
            </a:fld>
            <a:endParaRPr lang="en-US"/>
          </a:p>
        </p:txBody>
      </p:sp>
    </p:spTree>
    <p:extLst>
      <p:ext uri="{BB962C8B-B14F-4D97-AF65-F5344CB8AC3E}">
        <p14:creationId xmlns:p14="http://schemas.microsoft.com/office/powerpoint/2010/main" val="17107769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1650" cy="3140075"/>
          </a:xfrm>
        </p:spPr>
      </p:sp>
      <p:sp>
        <p:nvSpPr>
          <p:cNvPr id="3" name="Notes Placeholder 2"/>
          <p:cNvSpPr>
            <a:spLocks noGrp="1"/>
          </p:cNvSpPr>
          <p:nvPr>
            <p:ph type="body" idx="1"/>
          </p:nvPr>
        </p:nvSpPr>
        <p:spPr/>
        <p:txBody>
          <a:bodyPr/>
          <a:lstStyle/>
          <a:p>
            <a:pPr marL="0" lvl="1" defTabSz="932871" eaLnBrk="1" fontAlgn="auto" hangingPunct="1">
              <a:spcBef>
                <a:spcPts val="0"/>
              </a:spcBef>
              <a:spcAft>
                <a:spcPts val="0"/>
              </a:spcAft>
              <a:defRPr/>
            </a:pPr>
            <a:endParaRPr lang="en-US" dirty="0"/>
          </a:p>
        </p:txBody>
      </p:sp>
      <p:sp>
        <p:nvSpPr>
          <p:cNvPr id="4" name="Slide Number Placeholder 3"/>
          <p:cNvSpPr>
            <a:spLocks noGrp="1"/>
          </p:cNvSpPr>
          <p:nvPr>
            <p:ph type="sldNum" sz="quarter" idx="10"/>
          </p:nvPr>
        </p:nvSpPr>
        <p:spPr/>
        <p:txBody>
          <a:bodyPr/>
          <a:lstStyle/>
          <a:p>
            <a:fld id="{907DFC79-30DA-484F-85C8-36E3971802A1}" type="slidenum">
              <a:rPr lang="en-US" smtClean="0"/>
              <a:t>6</a:t>
            </a:fld>
            <a:endParaRPr lang="en-US"/>
          </a:p>
        </p:txBody>
      </p:sp>
    </p:spTree>
    <p:extLst>
      <p:ext uri="{BB962C8B-B14F-4D97-AF65-F5344CB8AC3E}">
        <p14:creationId xmlns:p14="http://schemas.microsoft.com/office/powerpoint/2010/main" val="13411453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1650" cy="3140075"/>
          </a:xfrm>
        </p:spPr>
      </p:sp>
      <p:sp>
        <p:nvSpPr>
          <p:cNvPr id="3" name="Notes Placeholder 2"/>
          <p:cNvSpPr>
            <a:spLocks noGrp="1"/>
          </p:cNvSpPr>
          <p:nvPr>
            <p:ph type="body" idx="1"/>
          </p:nvPr>
        </p:nvSpPr>
        <p:spPr/>
        <p:txBody>
          <a:bodyPr/>
          <a:lstStyle/>
          <a:p>
            <a:pPr marL="0" lvl="1" defTabSz="932871" eaLnBrk="1" fontAlgn="auto" hangingPunct="1">
              <a:spcBef>
                <a:spcPts val="0"/>
              </a:spcBef>
              <a:spcAft>
                <a:spcPts val="0"/>
              </a:spcAft>
              <a:defRPr/>
            </a:pPr>
            <a:endParaRPr lang="en-US" dirty="0"/>
          </a:p>
        </p:txBody>
      </p:sp>
      <p:sp>
        <p:nvSpPr>
          <p:cNvPr id="4" name="Slide Number Placeholder 3"/>
          <p:cNvSpPr>
            <a:spLocks noGrp="1"/>
          </p:cNvSpPr>
          <p:nvPr>
            <p:ph type="sldNum" sz="quarter" idx="10"/>
          </p:nvPr>
        </p:nvSpPr>
        <p:spPr/>
        <p:txBody>
          <a:bodyPr/>
          <a:lstStyle/>
          <a:p>
            <a:fld id="{907DFC79-30DA-484F-85C8-36E3971802A1}" type="slidenum">
              <a:rPr lang="en-US" smtClean="0"/>
              <a:t>7</a:t>
            </a:fld>
            <a:endParaRPr lang="en-US"/>
          </a:p>
        </p:txBody>
      </p:sp>
    </p:spTree>
    <p:extLst>
      <p:ext uri="{BB962C8B-B14F-4D97-AF65-F5344CB8AC3E}">
        <p14:creationId xmlns:p14="http://schemas.microsoft.com/office/powerpoint/2010/main" val="13411453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1650" cy="3140075"/>
          </a:xfrm>
        </p:spPr>
      </p:sp>
      <p:sp>
        <p:nvSpPr>
          <p:cNvPr id="3" name="Notes Placeholder 2"/>
          <p:cNvSpPr>
            <a:spLocks noGrp="1"/>
          </p:cNvSpPr>
          <p:nvPr>
            <p:ph type="body" idx="1"/>
          </p:nvPr>
        </p:nvSpPr>
        <p:spPr/>
        <p:txBody>
          <a:bodyPr/>
          <a:lstStyle/>
          <a:p>
            <a:pPr marL="0" lvl="1" defTabSz="932871" eaLnBrk="1" fontAlgn="auto" hangingPunct="1">
              <a:spcBef>
                <a:spcPts val="0"/>
              </a:spcBef>
              <a:spcAft>
                <a:spcPts val="0"/>
              </a:spcAft>
              <a:defRPr/>
            </a:pPr>
            <a:endParaRPr lang="en-US" dirty="0"/>
          </a:p>
        </p:txBody>
      </p:sp>
      <p:sp>
        <p:nvSpPr>
          <p:cNvPr id="4" name="Slide Number Placeholder 3"/>
          <p:cNvSpPr>
            <a:spLocks noGrp="1"/>
          </p:cNvSpPr>
          <p:nvPr>
            <p:ph type="sldNum" sz="quarter" idx="10"/>
          </p:nvPr>
        </p:nvSpPr>
        <p:spPr/>
        <p:txBody>
          <a:bodyPr/>
          <a:lstStyle/>
          <a:p>
            <a:fld id="{907DFC79-30DA-484F-85C8-36E3971802A1}" type="slidenum">
              <a:rPr lang="en-US" smtClean="0"/>
              <a:t>8</a:t>
            </a:fld>
            <a:endParaRPr lang="en-US"/>
          </a:p>
        </p:txBody>
      </p:sp>
    </p:spTree>
    <p:extLst>
      <p:ext uri="{BB962C8B-B14F-4D97-AF65-F5344CB8AC3E}">
        <p14:creationId xmlns:p14="http://schemas.microsoft.com/office/powerpoint/2010/main" val="13411453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1650" cy="3140075"/>
          </a:xfrm>
        </p:spPr>
      </p:sp>
      <p:sp>
        <p:nvSpPr>
          <p:cNvPr id="3" name="Notes Placeholder 2"/>
          <p:cNvSpPr>
            <a:spLocks noGrp="1"/>
          </p:cNvSpPr>
          <p:nvPr>
            <p:ph type="body" idx="1"/>
          </p:nvPr>
        </p:nvSpPr>
        <p:spPr/>
        <p:txBody>
          <a:bodyPr/>
          <a:lstStyle/>
          <a:p>
            <a:pPr marL="0" lvl="1" defTabSz="932871" eaLnBrk="1" fontAlgn="auto" hangingPunct="1">
              <a:spcBef>
                <a:spcPts val="0"/>
              </a:spcBef>
              <a:spcAft>
                <a:spcPts val="0"/>
              </a:spcAft>
              <a:defRPr/>
            </a:pPr>
            <a:endParaRPr lang="en-US" dirty="0"/>
          </a:p>
        </p:txBody>
      </p:sp>
      <p:sp>
        <p:nvSpPr>
          <p:cNvPr id="4" name="Slide Number Placeholder 3"/>
          <p:cNvSpPr>
            <a:spLocks noGrp="1"/>
          </p:cNvSpPr>
          <p:nvPr>
            <p:ph type="sldNum" sz="quarter" idx="10"/>
          </p:nvPr>
        </p:nvSpPr>
        <p:spPr/>
        <p:txBody>
          <a:bodyPr/>
          <a:lstStyle/>
          <a:p>
            <a:fld id="{907DFC79-30DA-484F-85C8-36E3971802A1}" type="slidenum">
              <a:rPr lang="en-US" smtClean="0"/>
              <a:t>9</a:t>
            </a:fld>
            <a:endParaRPr lang="en-US"/>
          </a:p>
        </p:txBody>
      </p:sp>
    </p:spTree>
    <p:extLst>
      <p:ext uri="{BB962C8B-B14F-4D97-AF65-F5344CB8AC3E}">
        <p14:creationId xmlns:p14="http://schemas.microsoft.com/office/powerpoint/2010/main" val="13411453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blue">
    <p:spTree>
      <p:nvGrpSpPr>
        <p:cNvPr id="1" name=""/>
        <p:cNvGrpSpPr/>
        <p:nvPr/>
      </p:nvGrpSpPr>
      <p:grpSpPr>
        <a:xfrm>
          <a:off x="0" y="0"/>
          <a:ext cx="0" cy="0"/>
          <a:chOff x="0" y="0"/>
          <a:chExt cx="0" cy="0"/>
        </a:xfrm>
      </p:grpSpPr>
      <p:sp>
        <p:nvSpPr>
          <p:cNvPr id="61" name="Picture Placeholder 4"/>
          <p:cNvSpPr>
            <a:spLocks noGrp="1"/>
          </p:cNvSpPr>
          <p:nvPr>
            <p:ph type="pic" sz="quarter" idx="13"/>
          </p:nvPr>
        </p:nvSpPr>
        <p:spPr bwMode="gray">
          <a:xfrm>
            <a:off x="0" y="0"/>
            <a:ext cx="12192000" cy="6858000"/>
          </a:xfrm>
          <a:solidFill>
            <a:schemeClr val="bg1"/>
          </a:solidFill>
        </p:spPr>
        <p:txBody>
          <a:bodyPr bIns="1980000" anchor="ctr">
            <a:normAutofit/>
          </a:bodyPr>
          <a:lstStyle>
            <a:lvl1pPr algn="ctr">
              <a:defRPr sz="1400">
                <a:solidFill>
                  <a:schemeClr val="accent4"/>
                </a:solidFill>
              </a:defRPr>
            </a:lvl1pPr>
          </a:lstStyle>
          <a:p>
            <a:pPr lvl="0"/>
            <a:r>
              <a:rPr lang="en-US" noProof="0" smtClean="0"/>
              <a:t>Click icon to add picture</a:t>
            </a:r>
            <a:endParaRPr lang="en-GB" noProof="0" dirty="0"/>
          </a:p>
        </p:txBody>
      </p:sp>
      <p:sp>
        <p:nvSpPr>
          <p:cNvPr id="3" name="Subtitle 2"/>
          <p:cNvSpPr>
            <a:spLocks noGrp="1"/>
          </p:cNvSpPr>
          <p:nvPr>
            <p:ph type="subTitle" idx="1"/>
          </p:nvPr>
        </p:nvSpPr>
        <p:spPr bwMode="gray">
          <a:xfrm>
            <a:off x="2" y="4482003"/>
            <a:ext cx="12191999" cy="1655999"/>
          </a:xfrm>
          <a:solidFill>
            <a:schemeClr val="tx2"/>
          </a:solidFill>
        </p:spPr>
        <p:txBody>
          <a:bodyPr lIns="468000" tIns="360000" rIns="360000" bIns="828000" anchor="b"/>
          <a:lstStyle>
            <a:lvl1pPr marL="0" indent="0" algn="l">
              <a:lnSpc>
                <a:spcPct val="90000"/>
              </a:lnSpc>
              <a:buNone/>
              <a:defRPr sz="2400" b="1">
                <a:solidFill>
                  <a:schemeClr val="bg1"/>
                </a:solidFill>
                <a:latin typeface="+mj-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dirty="0"/>
              <a:t>Click to edit Master subtitle style</a:t>
            </a:r>
          </a:p>
        </p:txBody>
      </p:sp>
      <p:sp>
        <p:nvSpPr>
          <p:cNvPr id="2" name="Title 1"/>
          <p:cNvSpPr>
            <a:spLocks noGrp="1"/>
          </p:cNvSpPr>
          <p:nvPr>
            <p:ph type="ctrTitle"/>
          </p:nvPr>
        </p:nvSpPr>
        <p:spPr bwMode="gray">
          <a:xfrm>
            <a:off x="0" y="485184"/>
            <a:ext cx="7344000" cy="1119158"/>
          </a:xfrm>
          <a:noFill/>
        </p:spPr>
        <p:txBody>
          <a:bodyPr lIns="468000" tIns="72000" rIns="450000" bIns="180000" anchor="t">
            <a:noAutofit/>
          </a:bodyPr>
          <a:lstStyle>
            <a:lvl1pPr algn="l">
              <a:lnSpc>
                <a:spcPct val="85000"/>
              </a:lnSpc>
              <a:defRPr sz="4200">
                <a:solidFill>
                  <a:schemeClr val="tx2"/>
                </a:solidFill>
                <a:latin typeface="+mj-lt"/>
              </a:defRPr>
            </a:lvl1pPr>
          </a:lstStyle>
          <a:p>
            <a:r>
              <a:rPr lang="en-US" noProof="0" smtClean="0"/>
              <a:t>Click to edit Master title style</a:t>
            </a:r>
            <a:endParaRPr lang="en-GB" noProof="0" dirty="0"/>
          </a:p>
        </p:txBody>
      </p:sp>
      <p:sp>
        <p:nvSpPr>
          <p:cNvPr id="36" name="Text Placeholder 35"/>
          <p:cNvSpPr>
            <a:spLocks noGrp="1"/>
          </p:cNvSpPr>
          <p:nvPr>
            <p:ph type="body" sz="quarter" idx="10"/>
          </p:nvPr>
        </p:nvSpPr>
        <p:spPr bwMode="gray">
          <a:xfrm>
            <a:off x="480000" y="6507006"/>
            <a:ext cx="5971600" cy="247650"/>
          </a:xfrm>
        </p:spPr>
        <p:txBody>
          <a:bodyPr lIns="0" anchor="ctr"/>
          <a:lstStyle>
            <a:lvl1pPr>
              <a:defRPr sz="1000"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US" noProof="0" smtClean="0"/>
              <a:t>Click to edit Master text styles</a:t>
            </a:r>
          </a:p>
        </p:txBody>
      </p:sp>
      <p:sp>
        <p:nvSpPr>
          <p:cNvPr id="90" name="Text Placeholder 35"/>
          <p:cNvSpPr>
            <a:spLocks noGrp="1"/>
          </p:cNvSpPr>
          <p:nvPr>
            <p:ph type="body" sz="quarter" idx="16"/>
          </p:nvPr>
        </p:nvSpPr>
        <p:spPr bwMode="gray">
          <a:xfrm>
            <a:off x="9495913" y="6476048"/>
            <a:ext cx="2195259" cy="247650"/>
          </a:xfrm>
        </p:spPr>
        <p:txBody>
          <a:bodyPr rIns="0" anchor="ctr"/>
          <a:lstStyle>
            <a:lvl1pPr algn="ctr">
              <a:defRPr sz="1600" b="1" spc="0" baseline="0">
                <a:solidFill>
                  <a:schemeClr val="tx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US" noProof="0" smtClean="0"/>
              <a:t>Click to edit Master text styles</a:t>
            </a:r>
          </a:p>
        </p:txBody>
      </p:sp>
      <p:sp>
        <p:nvSpPr>
          <p:cNvPr id="62" name="Text Placeholder 35"/>
          <p:cNvSpPr>
            <a:spLocks noGrp="1"/>
          </p:cNvSpPr>
          <p:nvPr>
            <p:ph type="body" sz="quarter" idx="15"/>
          </p:nvPr>
        </p:nvSpPr>
        <p:spPr bwMode="gray">
          <a:xfrm>
            <a:off x="479999" y="5440855"/>
            <a:ext cx="11211172" cy="288000"/>
          </a:xfrm>
        </p:spPr>
        <p:txBody>
          <a:bodyPr lIns="0" rIns="90000"/>
          <a:lstStyle>
            <a:lvl1pPr algn="l">
              <a:defRPr sz="1600" b="0">
                <a:solidFill>
                  <a:schemeClr val="bg1"/>
                </a:solidFill>
                <a:latin typeface="+mj-lt"/>
                <a:cs typeface="Arial" panose="020B0604020202020204" pitchFamily="34"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US" noProof="0" smtClean="0"/>
              <a:t>Click to edit Master text styles</a:t>
            </a:r>
          </a:p>
        </p:txBody>
      </p:sp>
      <p:sp>
        <p:nvSpPr>
          <p:cNvPr id="10" name="Picture Placeholder 8"/>
          <p:cNvSpPr>
            <a:spLocks noGrp="1"/>
          </p:cNvSpPr>
          <p:nvPr>
            <p:ph type="pic" sz="quarter" idx="22"/>
          </p:nvPr>
        </p:nvSpPr>
        <p:spPr>
          <a:xfrm>
            <a:off x="8518300" y="485184"/>
            <a:ext cx="3172871" cy="1112400"/>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algn="ctr">
              <a:defRPr sz="100">
                <a:solidFill>
                  <a:schemeClr val="bg1"/>
                </a:solidFill>
              </a:defRPr>
            </a:lvl1pPr>
          </a:lstStyle>
          <a:p>
            <a:pPr lvl="0"/>
            <a:r>
              <a:rPr lang="en-US" noProof="0" smtClean="0"/>
              <a:t>Click icon to add picture</a:t>
            </a:r>
            <a:endParaRPr lang="en-GB" noProof="0"/>
          </a:p>
        </p:txBody>
      </p:sp>
    </p:spTree>
    <p:extLst>
      <p:ext uri="{BB962C8B-B14F-4D97-AF65-F5344CB8AC3E}">
        <p14:creationId xmlns:p14="http://schemas.microsoft.com/office/powerpoint/2010/main" val="2232854472"/>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pter Intro large Text blue">
    <p:spTree>
      <p:nvGrpSpPr>
        <p:cNvPr id="1" name=""/>
        <p:cNvGrpSpPr/>
        <p:nvPr/>
      </p:nvGrpSpPr>
      <p:grpSpPr>
        <a:xfrm>
          <a:off x="0" y="0"/>
          <a:ext cx="0" cy="0"/>
          <a:chOff x="0" y="0"/>
          <a:chExt cx="0" cy="0"/>
        </a:xfrm>
      </p:grpSpPr>
      <p:sp>
        <p:nvSpPr>
          <p:cNvPr id="17" name="Text Placeholder 7"/>
          <p:cNvSpPr>
            <a:spLocks noGrp="1"/>
          </p:cNvSpPr>
          <p:nvPr>
            <p:ph type="body" sz="quarter" idx="21"/>
          </p:nvPr>
        </p:nvSpPr>
        <p:spPr bwMode="invGray">
          <a:xfrm>
            <a:off x="480000" y="6293651"/>
            <a:ext cx="11226365" cy="208579"/>
          </a:xfrm>
          <a:noFill/>
        </p:spPr>
        <p:txBody>
          <a:bodyPr anchor="t">
            <a:normAutofit/>
          </a:bodyPr>
          <a:lstStyle>
            <a:lvl1pPr>
              <a:defRPr sz="800" b="0">
                <a:solidFill>
                  <a:schemeClr val="tx1"/>
                </a:solidFill>
                <a:latin typeface="+mn-lt"/>
              </a:defRPr>
            </a:lvl1pPr>
          </a:lstStyle>
          <a:p>
            <a:pPr lvl="0"/>
            <a:r>
              <a:rPr lang="en-US" noProof="0" smtClean="0"/>
              <a:t>Click to edit Master text styles</a:t>
            </a:r>
          </a:p>
        </p:txBody>
      </p:sp>
      <p:sp>
        <p:nvSpPr>
          <p:cNvPr id="4" name="Title 3"/>
          <p:cNvSpPr>
            <a:spLocks noGrp="1"/>
          </p:cNvSpPr>
          <p:nvPr>
            <p:ph type="title"/>
          </p:nvPr>
        </p:nvSpPr>
        <p:spPr bwMode="invGray">
          <a:noFill/>
        </p:spPr>
        <p:txBody>
          <a:bodyPr/>
          <a:lstStyle/>
          <a:p>
            <a:r>
              <a:rPr lang="en-GB" noProof="0" dirty="0"/>
              <a:t>Click to edit Master title style</a:t>
            </a:r>
          </a:p>
        </p:txBody>
      </p:sp>
      <p:sp>
        <p:nvSpPr>
          <p:cNvPr id="15" name="Text Placeholder 7"/>
          <p:cNvSpPr>
            <a:spLocks noGrp="1"/>
          </p:cNvSpPr>
          <p:nvPr>
            <p:ph type="body" sz="quarter" idx="13"/>
          </p:nvPr>
        </p:nvSpPr>
        <p:spPr bwMode="invGray">
          <a:xfrm>
            <a:off x="480485" y="1188003"/>
            <a:ext cx="8160000" cy="288925"/>
          </a:xfrm>
        </p:spPr>
        <p:txBody>
          <a:bodyPr anchor="ctr">
            <a:normAutofit/>
          </a:bodyPr>
          <a:lstStyle>
            <a:lvl1pPr>
              <a:defRPr sz="1600" b="0">
                <a:solidFill>
                  <a:schemeClr val="tx1"/>
                </a:solidFill>
                <a:latin typeface="+mj-lt"/>
              </a:defRPr>
            </a:lvl1pPr>
          </a:lstStyle>
          <a:p>
            <a:pPr lvl="0"/>
            <a:r>
              <a:rPr lang="en-US" noProof="0" smtClean="0"/>
              <a:t>Click to edit Master text styles</a:t>
            </a:r>
          </a:p>
        </p:txBody>
      </p:sp>
      <p:sp>
        <p:nvSpPr>
          <p:cNvPr id="12" name="Text Placeholder 4"/>
          <p:cNvSpPr>
            <a:spLocks noGrp="1"/>
          </p:cNvSpPr>
          <p:nvPr>
            <p:ph type="body" sz="quarter" idx="18"/>
          </p:nvPr>
        </p:nvSpPr>
        <p:spPr bwMode="invGray">
          <a:xfrm>
            <a:off x="479999" y="1800000"/>
            <a:ext cx="11226365" cy="4237200"/>
          </a:xfrm>
          <a:noFill/>
        </p:spPr>
        <p:txBody>
          <a:bodyPr lIns="0" rIns="0"/>
          <a:lstStyle>
            <a:lvl1pPr>
              <a:lnSpc>
                <a:spcPct val="110000"/>
              </a:lnSpc>
              <a:defRPr sz="1400" b="1">
                <a:solidFill>
                  <a:schemeClr val="tx1"/>
                </a:solidFill>
                <a:latin typeface="+mn-lt"/>
              </a:defRPr>
            </a:lvl1pPr>
            <a:lvl2pPr>
              <a:lnSpc>
                <a:spcPct val="110000"/>
              </a:lnSpc>
              <a:defRPr sz="1400">
                <a:solidFill>
                  <a:schemeClr val="tx1"/>
                </a:solidFill>
                <a:latin typeface="+mn-lt"/>
              </a:defRPr>
            </a:lvl2pPr>
          </a:lstStyle>
          <a:p>
            <a:pPr lvl="0"/>
            <a:r>
              <a:rPr lang="en-GB" noProof="0" dirty="0"/>
              <a:t>Edit Master text styles</a:t>
            </a:r>
          </a:p>
          <a:p>
            <a:pPr lvl="1"/>
            <a:r>
              <a:rPr lang="en-GB" noProof="0" dirty="0"/>
              <a:t>Second level</a:t>
            </a:r>
          </a:p>
        </p:txBody>
      </p:sp>
      <p:sp>
        <p:nvSpPr>
          <p:cNvPr id="6" name="Date Placeholder 3"/>
          <p:cNvSpPr>
            <a:spLocks noGrp="1"/>
          </p:cNvSpPr>
          <p:nvPr>
            <p:ph type="dt" sz="half" idx="22"/>
          </p:nvPr>
        </p:nvSpPr>
        <p:spPr/>
        <p:txBody>
          <a:bodyPr/>
          <a:lstStyle>
            <a:lvl1pPr>
              <a:defRPr/>
            </a:lvl1pPr>
          </a:lstStyle>
          <a:p>
            <a:pPr>
              <a:defRPr/>
            </a:pPr>
            <a:fld id="{9E7D5D6D-87CE-4EB7-9332-7A04968F6384}" type="datetime1">
              <a:rPr lang="en-GB"/>
              <a:pPr>
                <a:defRPr/>
              </a:pPr>
              <a:t>25/07/2018</a:t>
            </a:fld>
            <a:endParaRPr lang="en-GB"/>
          </a:p>
        </p:txBody>
      </p:sp>
      <p:sp>
        <p:nvSpPr>
          <p:cNvPr id="7" name="Footer Placeholder 4"/>
          <p:cNvSpPr>
            <a:spLocks noGrp="1"/>
          </p:cNvSpPr>
          <p:nvPr>
            <p:ph type="ftr" sz="quarter" idx="23"/>
          </p:nvPr>
        </p:nvSpPr>
        <p:spPr/>
        <p:txBody>
          <a:bodyPr/>
          <a:lstStyle>
            <a:lvl1pPr>
              <a:defRPr/>
            </a:lvl1pPr>
          </a:lstStyle>
          <a:p>
            <a:pPr>
              <a:defRPr/>
            </a:pPr>
            <a:r>
              <a:rPr lang="en-GB"/>
              <a:t>|     Title of the presentation</a:t>
            </a:r>
          </a:p>
        </p:txBody>
      </p:sp>
      <p:sp>
        <p:nvSpPr>
          <p:cNvPr id="8" name="Slide Number Placeholder 5"/>
          <p:cNvSpPr>
            <a:spLocks noGrp="1"/>
          </p:cNvSpPr>
          <p:nvPr>
            <p:ph type="sldNum" sz="quarter" idx="24"/>
          </p:nvPr>
        </p:nvSpPr>
        <p:spPr/>
        <p:txBody>
          <a:bodyPr/>
          <a:lstStyle>
            <a:lvl1pPr>
              <a:defRPr/>
            </a:lvl1pPr>
          </a:lstStyle>
          <a:p>
            <a:pPr>
              <a:defRPr/>
            </a:pPr>
            <a:fld id="{16872BF8-25FB-454A-9DF2-48BDE399688B}" type="slidenum">
              <a:rPr lang="en-GB"/>
              <a:pPr>
                <a:defRPr/>
              </a:pPr>
              <a:t>‹#›</a:t>
            </a:fld>
            <a:endParaRPr lang="en-GB"/>
          </a:p>
        </p:txBody>
      </p:sp>
    </p:spTree>
    <p:extLst>
      <p:ext uri="{BB962C8B-B14F-4D97-AF65-F5344CB8AC3E}">
        <p14:creationId xmlns:p14="http://schemas.microsoft.com/office/powerpoint/2010/main" val="9228232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hapter Intro Image blue">
    <p:spTree>
      <p:nvGrpSpPr>
        <p:cNvPr id="1" name=""/>
        <p:cNvGrpSpPr/>
        <p:nvPr/>
      </p:nvGrpSpPr>
      <p:grpSpPr>
        <a:xfrm>
          <a:off x="0" y="0"/>
          <a:ext cx="0" cy="0"/>
          <a:chOff x="0" y="0"/>
          <a:chExt cx="0" cy="0"/>
        </a:xfrm>
      </p:grpSpPr>
      <p:sp>
        <p:nvSpPr>
          <p:cNvPr id="8" name="Picture Placeholder 5"/>
          <p:cNvSpPr>
            <a:spLocks noGrp="1"/>
          </p:cNvSpPr>
          <p:nvPr>
            <p:ph type="pic" sz="quarter" idx="17"/>
          </p:nvPr>
        </p:nvSpPr>
        <p:spPr bwMode="gray">
          <a:xfrm>
            <a:off x="0" y="0"/>
            <a:ext cx="12192000" cy="6858000"/>
          </a:xfrm>
          <a:solidFill>
            <a:schemeClr val="bg1"/>
          </a:solidFill>
        </p:spPr>
        <p:txBody>
          <a:bodyPr wrap="square" t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accent4"/>
                </a:solidFill>
              </a:defRPr>
            </a:lvl1pPr>
          </a:lstStyle>
          <a:p>
            <a:pPr lvl="0"/>
            <a:r>
              <a:rPr lang="en-US" noProof="0" smtClean="0"/>
              <a:t>Click icon to add picture</a:t>
            </a:r>
            <a:endParaRPr lang="en-GB" noProof="0" dirty="0"/>
          </a:p>
        </p:txBody>
      </p:sp>
      <p:sp>
        <p:nvSpPr>
          <p:cNvPr id="9" name="Text Placeholder 4"/>
          <p:cNvSpPr>
            <a:spLocks noGrp="1"/>
          </p:cNvSpPr>
          <p:nvPr>
            <p:ph type="body" sz="quarter" idx="18"/>
          </p:nvPr>
        </p:nvSpPr>
        <p:spPr bwMode="gray">
          <a:xfrm>
            <a:off x="2" y="1800000"/>
            <a:ext cx="4279900" cy="1649446"/>
          </a:xfrm>
          <a:solidFill>
            <a:schemeClr val="tx2">
              <a:alpha val="90000"/>
            </a:schemeClr>
          </a:solidFill>
        </p:spPr>
        <p:txBody>
          <a:bodyPr lIns="468000" tIns="180000" rIns="360000" bIns="180000"/>
          <a:lstStyle>
            <a:lvl1pPr>
              <a:defRPr sz="2800" b="1">
                <a:solidFill>
                  <a:schemeClr val="bg1"/>
                </a:solidFill>
                <a:latin typeface="+mj-lt"/>
              </a:defRPr>
            </a:lvl1pPr>
            <a:lvl2pPr marL="541338" indent="-274638">
              <a:tabLst>
                <a:tab pos="1614488" algn="l"/>
              </a:tabLst>
              <a:defRPr sz="2800">
                <a:solidFill>
                  <a:schemeClr val="bg1"/>
                </a:solidFill>
                <a:latin typeface="+mj-lt"/>
              </a:defRPr>
            </a:lvl2pPr>
          </a:lstStyle>
          <a:p>
            <a:pPr lvl="0"/>
            <a:r>
              <a:rPr lang="en-GB" noProof="0" dirty="0"/>
              <a:t>Edit Master text styles</a:t>
            </a:r>
          </a:p>
        </p:txBody>
      </p:sp>
      <p:sp>
        <p:nvSpPr>
          <p:cNvPr id="15" name="Text Placeholder 7"/>
          <p:cNvSpPr>
            <a:spLocks noGrp="1"/>
          </p:cNvSpPr>
          <p:nvPr>
            <p:ph type="body" sz="quarter" idx="22"/>
          </p:nvPr>
        </p:nvSpPr>
        <p:spPr bwMode="gray">
          <a:xfrm>
            <a:off x="480000" y="6293651"/>
            <a:ext cx="11226365" cy="208579"/>
          </a:xfrm>
        </p:spPr>
        <p:txBody>
          <a:bodyPr anchor="t">
            <a:normAutofit/>
          </a:bodyPr>
          <a:lstStyle>
            <a:lvl1pPr>
              <a:defRPr sz="800" b="0">
                <a:solidFill>
                  <a:schemeClr val="tx1"/>
                </a:solidFill>
                <a:latin typeface="+mn-lt"/>
              </a:defRPr>
            </a:lvl1pPr>
          </a:lstStyle>
          <a:p>
            <a:pPr lvl="0"/>
            <a:r>
              <a:rPr lang="en-US" noProof="0" smtClean="0"/>
              <a:t>Click to edit Master text styles</a:t>
            </a:r>
          </a:p>
        </p:txBody>
      </p:sp>
      <p:sp>
        <p:nvSpPr>
          <p:cNvPr id="17" name="Title 16"/>
          <p:cNvSpPr>
            <a:spLocks noGrp="1"/>
          </p:cNvSpPr>
          <p:nvPr>
            <p:ph type="title"/>
          </p:nvPr>
        </p:nvSpPr>
        <p:spPr bwMode="gray"/>
        <p:txBody>
          <a:bodyPr/>
          <a:lstStyle/>
          <a:p>
            <a:r>
              <a:rPr lang="en-GB" noProof="0" dirty="0"/>
              <a:t>Click to edit Master title style</a:t>
            </a:r>
          </a:p>
        </p:txBody>
      </p:sp>
      <p:sp>
        <p:nvSpPr>
          <p:cNvPr id="13" name="Picture Placeholder 5"/>
          <p:cNvSpPr>
            <a:spLocks noGrp="1"/>
          </p:cNvSpPr>
          <p:nvPr>
            <p:ph type="pic" sz="quarter" idx="24"/>
          </p:nvPr>
        </p:nvSpPr>
        <p:spPr bwMode="gray">
          <a:xfrm>
            <a:off x="9737763" y="371958"/>
            <a:ext cx="1976400" cy="694800"/>
          </a:xfrm>
          <a:blipFill dpi="0" rotWithShape="1">
            <a:blip r:embed="rId2" cstate="screen">
              <a:extLst>
                <a:ext uri="{28A0092B-C50C-407E-A947-70E740481C1C}">
                  <a14:useLocalDpi xmlns:a14="http://schemas.microsoft.com/office/drawing/2010/main"/>
                </a:ext>
              </a:extLst>
            </a:blip>
            <a:srcRect/>
            <a:stretch>
              <a:fillRect/>
            </a:stretch>
          </a:blipFill>
        </p:spPr>
        <p:txBody>
          <a:bodyPr anchor="ctr"/>
          <a:lstStyle>
            <a:lvl1pPr algn="ctr">
              <a:defRPr sz="100">
                <a:solidFill>
                  <a:schemeClr val="bg1"/>
                </a:solidFill>
              </a:defRPr>
            </a:lvl1pPr>
          </a:lstStyle>
          <a:p>
            <a:pPr lvl="0"/>
            <a:r>
              <a:rPr lang="en-US" noProof="0" smtClean="0"/>
              <a:t>Click icon to add picture</a:t>
            </a:r>
            <a:endParaRPr lang="en-GB" noProof="0"/>
          </a:p>
        </p:txBody>
      </p:sp>
      <p:sp>
        <p:nvSpPr>
          <p:cNvPr id="7" name="Date Placeholder 1"/>
          <p:cNvSpPr>
            <a:spLocks noGrp="1"/>
          </p:cNvSpPr>
          <p:nvPr>
            <p:ph type="dt" sz="half" idx="25"/>
          </p:nvPr>
        </p:nvSpPr>
        <p:spPr bwMode="gray"/>
        <p:txBody>
          <a:bodyPr/>
          <a:lstStyle>
            <a:lvl1pPr>
              <a:defRPr>
                <a:solidFill>
                  <a:schemeClr val="tx1"/>
                </a:solidFill>
              </a:defRPr>
            </a:lvl1pPr>
          </a:lstStyle>
          <a:p>
            <a:pPr>
              <a:defRPr/>
            </a:pPr>
            <a:fld id="{E37803B6-1952-4CCF-9ED2-870A5AF42C45}" type="datetime1">
              <a:rPr lang="en-GB"/>
              <a:pPr>
                <a:defRPr/>
              </a:pPr>
              <a:t>25/07/2018</a:t>
            </a:fld>
            <a:endParaRPr lang="en-GB"/>
          </a:p>
        </p:txBody>
      </p:sp>
      <p:sp>
        <p:nvSpPr>
          <p:cNvPr id="10" name="Footer Placeholder 2"/>
          <p:cNvSpPr>
            <a:spLocks noGrp="1"/>
          </p:cNvSpPr>
          <p:nvPr>
            <p:ph type="ftr" sz="quarter" idx="26"/>
          </p:nvPr>
        </p:nvSpPr>
        <p:spPr bwMode="gray"/>
        <p:txBody>
          <a:bodyPr/>
          <a:lstStyle>
            <a:lvl1pPr>
              <a:defRPr>
                <a:solidFill>
                  <a:schemeClr val="tx1"/>
                </a:solidFill>
              </a:defRPr>
            </a:lvl1pPr>
          </a:lstStyle>
          <a:p>
            <a:pPr>
              <a:defRPr/>
            </a:pPr>
            <a:r>
              <a:rPr lang="en-GB"/>
              <a:t>|     Title of the presentation</a:t>
            </a:r>
          </a:p>
        </p:txBody>
      </p:sp>
      <p:sp>
        <p:nvSpPr>
          <p:cNvPr id="11" name="Slide Number Placeholder 3"/>
          <p:cNvSpPr>
            <a:spLocks noGrp="1"/>
          </p:cNvSpPr>
          <p:nvPr>
            <p:ph type="sldNum" sz="quarter" idx="27"/>
          </p:nvPr>
        </p:nvSpPr>
        <p:spPr bwMode="gray"/>
        <p:txBody>
          <a:bodyPr/>
          <a:lstStyle>
            <a:lvl1pPr>
              <a:defRPr>
                <a:solidFill>
                  <a:schemeClr val="tx1"/>
                </a:solidFill>
              </a:defRPr>
            </a:lvl1pPr>
          </a:lstStyle>
          <a:p>
            <a:pPr>
              <a:defRPr/>
            </a:pPr>
            <a:fld id="{8ED43195-89C7-4E51-980E-499F28E80E25}" type="slidenum">
              <a:rPr lang="en-GB"/>
              <a:pPr>
                <a:defRPr/>
              </a:pPr>
              <a:t>‹#›</a:t>
            </a:fld>
            <a:endParaRPr lang="en-GB"/>
          </a:p>
        </p:txBody>
      </p:sp>
    </p:spTree>
    <p:extLst>
      <p:ext uri="{BB962C8B-B14F-4D97-AF65-F5344CB8AC3E}">
        <p14:creationId xmlns:p14="http://schemas.microsoft.com/office/powerpoint/2010/main" val="23512610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genda blue new">
    <p:spTree>
      <p:nvGrpSpPr>
        <p:cNvPr id="1" name=""/>
        <p:cNvGrpSpPr/>
        <p:nvPr/>
      </p:nvGrpSpPr>
      <p:grpSpPr>
        <a:xfrm>
          <a:off x="0" y="0"/>
          <a:ext cx="0" cy="0"/>
          <a:chOff x="0" y="0"/>
          <a:chExt cx="0" cy="0"/>
        </a:xfrm>
      </p:grpSpPr>
      <p:sp>
        <p:nvSpPr>
          <p:cNvPr id="22" name="Rectangle 21"/>
          <p:cNvSpPr/>
          <p:nvPr userDrawn="1"/>
        </p:nvSpPr>
        <p:spPr bwMode="gray">
          <a:xfrm>
            <a:off x="479425" y="1800225"/>
            <a:ext cx="6369050" cy="1428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solidFill>
                <a:schemeClr val="tx1"/>
              </a:solidFill>
            </a:endParaRPr>
          </a:p>
        </p:txBody>
      </p:sp>
      <p:sp>
        <p:nvSpPr>
          <p:cNvPr id="10" name="Title 9"/>
          <p:cNvSpPr>
            <a:spLocks noGrp="1"/>
          </p:cNvSpPr>
          <p:nvPr>
            <p:ph type="title"/>
          </p:nvPr>
        </p:nvSpPr>
        <p:spPr bwMode="gray">
          <a:xfrm>
            <a:off x="479999" y="359999"/>
            <a:ext cx="8160000" cy="720000"/>
          </a:xfrm>
        </p:spPr>
        <p:txBody>
          <a:bodyPr/>
          <a:lstStyle/>
          <a:p>
            <a:r>
              <a:rPr lang="en-GB" noProof="0"/>
              <a:t>Click to edit Master title style</a:t>
            </a:r>
          </a:p>
        </p:txBody>
      </p:sp>
      <p:sp>
        <p:nvSpPr>
          <p:cNvPr id="4" name="Text Placeholder 3"/>
          <p:cNvSpPr>
            <a:spLocks noGrp="1"/>
          </p:cNvSpPr>
          <p:nvPr>
            <p:ph type="body" sz="quarter" idx="33"/>
          </p:nvPr>
        </p:nvSpPr>
        <p:spPr>
          <a:xfrm>
            <a:off x="479999" y="2143683"/>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US" noProof="0" smtClean="0"/>
              <a:t>Click to edit Master text styles</a:t>
            </a:r>
          </a:p>
        </p:txBody>
      </p:sp>
      <p:sp>
        <p:nvSpPr>
          <p:cNvPr id="31" name="Text Placeholder 3"/>
          <p:cNvSpPr>
            <a:spLocks noGrp="1"/>
          </p:cNvSpPr>
          <p:nvPr>
            <p:ph type="body" sz="quarter" idx="34"/>
          </p:nvPr>
        </p:nvSpPr>
        <p:spPr>
          <a:xfrm>
            <a:off x="1707437" y="2143683"/>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US" noProof="0" smtClean="0"/>
              <a:t>Click to edit Master text styles</a:t>
            </a:r>
          </a:p>
        </p:txBody>
      </p:sp>
      <p:sp>
        <p:nvSpPr>
          <p:cNvPr id="34" name="Text Placeholder 3"/>
          <p:cNvSpPr>
            <a:spLocks noGrp="1"/>
          </p:cNvSpPr>
          <p:nvPr>
            <p:ph type="body" sz="quarter" idx="35"/>
          </p:nvPr>
        </p:nvSpPr>
        <p:spPr>
          <a:xfrm>
            <a:off x="7432736" y="2143683"/>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US" noProof="0" smtClean="0"/>
              <a:t>Click to edit Master text styles</a:t>
            </a:r>
          </a:p>
        </p:txBody>
      </p:sp>
      <p:sp>
        <p:nvSpPr>
          <p:cNvPr id="36" name="Text Placeholder 3"/>
          <p:cNvSpPr>
            <a:spLocks noGrp="1"/>
          </p:cNvSpPr>
          <p:nvPr>
            <p:ph type="body" sz="quarter" idx="36"/>
          </p:nvPr>
        </p:nvSpPr>
        <p:spPr>
          <a:xfrm>
            <a:off x="479999" y="2877928"/>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US" noProof="0" smtClean="0"/>
              <a:t>Click to edit Master text styles</a:t>
            </a:r>
          </a:p>
        </p:txBody>
      </p:sp>
      <p:sp>
        <p:nvSpPr>
          <p:cNvPr id="37" name="Text Placeholder 3"/>
          <p:cNvSpPr>
            <a:spLocks noGrp="1"/>
          </p:cNvSpPr>
          <p:nvPr>
            <p:ph type="body" sz="quarter" idx="37"/>
          </p:nvPr>
        </p:nvSpPr>
        <p:spPr>
          <a:xfrm>
            <a:off x="1707437" y="2877928"/>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US" noProof="0" smtClean="0"/>
              <a:t>Click to edit Master text styles</a:t>
            </a:r>
          </a:p>
        </p:txBody>
      </p:sp>
      <p:sp>
        <p:nvSpPr>
          <p:cNvPr id="39" name="Text Placeholder 3"/>
          <p:cNvSpPr>
            <a:spLocks noGrp="1"/>
          </p:cNvSpPr>
          <p:nvPr>
            <p:ph type="body" sz="quarter" idx="38"/>
          </p:nvPr>
        </p:nvSpPr>
        <p:spPr>
          <a:xfrm>
            <a:off x="7432736" y="2877928"/>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US" noProof="0" smtClean="0"/>
              <a:t>Click to edit Master text styles</a:t>
            </a:r>
          </a:p>
        </p:txBody>
      </p:sp>
      <p:sp>
        <p:nvSpPr>
          <p:cNvPr id="40" name="Text Placeholder 3"/>
          <p:cNvSpPr>
            <a:spLocks noGrp="1"/>
          </p:cNvSpPr>
          <p:nvPr>
            <p:ph type="body" sz="quarter" idx="39"/>
          </p:nvPr>
        </p:nvSpPr>
        <p:spPr>
          <a:xfrm>
            <a:off x="479999" y="3612173"/>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US" noProof="0" smtClean="0"/>
              <a:t>Click to edit Master text styles</a:t>
            </a:r>
          </a:p>
        </p:txBody>
      </p:sp>
      <p:sp>
        <p:nvSpPr>
          <p:cNvPr id="41" name="Text Placeholder 3"/>
          <p:cNvSpPr>
            <a:spLocks noGrp="1"/>
          </p:cNvSpPr>
          <p:nvPr>
            <p:ph type="body" sz="quarter" idx="40"/>
          </p:nvPr>
        </p:nvSpPr>
        <p:spPr>
          <a:xfrm>
            <a:off x="1707437" y="3612173"/>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US" noProof="0" smtClean="0"/>
              <a:t>Click to edit Master text styles</a:t>
            </a:r>
          </a:p>
        </p:txBody>
      </p:sp>
      <p:sp>
        <p:nvSpPr>
          <p:cNvPr id="42" name="Text Placeholder 3"/>
          <p:cNvSpPr>
            <a:spLocks noGrp="1"/>
          </p:cNvSpPr>
          <p:nvPr>
            <p:ph type="body" sz="quarter" idx="41"/>
          </p:nvPr>
        </p:nvSpPr>
        <p:spPr>
          <a:xfrm>
            <a:off x="7432736" y="3612173"/>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US" noProof="0" smtClean="0"/>
              <a:t>Click to edit Master text styles</a:t>
            </a:r>
          </a:p>
        </p:txBody>
      </p:sp>
      <p:sp>
        <p:nvSpPr>
          <p:cNvPr id="43" name="Text Placeholder 3"/>
          <p:cNvSpPr>
            <a:spLocks noGrp="1"/>
          </p:cNvSpPr>
          <p:nvPr>
            <p:ph type="body" sz="quarter" idx="42"/>
          </p:nvPr>
        </p:nvSpPr>
        <p:spPr>
          <a:xfrm>
            <a:off x="479999" y="4346418"/>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US" noProof="0" smtClean="0"/>
              <a:t>Click to edit Master text styles</a:t>
            </a:r>
          </a:p>
        </p:txBody>
      </p:sp>
      <p:sp>
        <p:nvSpPr>
          <p:cNvPr id="44" name="Text Placeholder 3"/>
          <p:cNvSpPr>
            <a:spLocks noGrp="1"/>
          </p:cNvSpPr>
          <p:nvPr>
            <p:ph type="body" sz="quarter" idx="43"/>
          </p:nvPr>
        </p:nvSpPr>
        <p:spPr>
          <a:xfrm>
            <a:off x="1707437" y="4346418"/>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US" noProof="0" smtClean="0"/>
              <a:t>Click to edit Master text styles</a:t>
            </a:r>
          </a:p>
        </p:txBody>
      </p:sp>
      <p:sp>
        <p:nvSpPr>
          <p:cNvPr id="45" name="Text Placeholder 3"/>
          <p:cNvSpPr>
            <a:spLocks noGrp="1"/>
          </p:cNvSpPr>
          <p:nvPr>
            <p:ph type="body" sz="quarter" idx="44"/>
          </p:nvPr>
        </p:nvSpPr>
        <p:spPr>
          <a:xfrm>
            <a:off x="7432736" y="4346418"/>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US" noProof="0" smtClean="0"/>
              <a:t>Click to edit Master text styles</a:t>
            </a:r>
          </a:p>
        </p:txBody>
      </p:sp>
      <p:sp>
        <p:nvSpPr>
          <p:cNvPr id="46" name="Text Placeholder 3"/>
          <p:cNvSpPr>
            <a:spLocks noGrp="1"/>
          </p:cNvSpPr>
          <p:nvPr>
            <p:ph type="body" sz="quarter" idx="45"/>
          </p:nvPr>
        </p:nvSpPr>
        <p:spPr>
          <a:xfrm>
            <a:off x="479999" y="5080663"/>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US" noProof="0" smtClean="0"/>
              <a:t>Click to edit Master text styles</a:t>
            </a:r>
          </a:p>
        </p:txBody>
      </p:sp>
      <p:sp>
        <p:nvSpPr>
          <p:cNvPr id="47" name="Text Placeholder 3"/>
          <p:cNvSpPr>
            <a:spLocks noGrp="1"/>
          </p:cNvSpPr>
          <p:nvPr>
            <p:ph type="body" sz="quarter" idx="46"/>
          </p:nvPr>
        </p:nvSpPr>
        <p:spPr>
          <a:xfrm>
            <a:off x="1707437" y="5080663"/>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US" noProof="0" smtClean="0"/>
              <a:t>Click to edit Master text styles</a:t>
            </a:r>
          </a:p>
        </p:txBody>
      </p:sp>
      <p:sp>
        <p:nvSpPr>
          <p:cNvPr id="48" name="Text Placeholder 3"/>
          <p:cNvSpPr>
            <a:spLocks noGrp="1"/>
          </p:cNvSpPr>
          <p:nvPr>
            <p:ph type="body" sz="quarter" idx="47"/>
          </p:nvPr>
        </p:nvSpPr>
        <p:spPr>
          <a:xfrm>
            <a:off x="7432736" y="5080663"/>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US" noProof="0" smtClean="0"/>
              <a:t>Click to edit Master text styles</a:t>
            </a:r>
          </a:p>
        </p:txBody>
      </p:sp>
      <p:sp>
        <p:nvSpPr>
          <p:cNvPr id="49" name="Text Placeholder 3"/>
          <p:cNvSpPr>
            <a:spLocks noGrp="1"/>
          </p:cNvSpPr>
          <p:nvPr>
            <p:ph type="body" sz="quarter" idx="48"/>
          </p:nvPr>
        </p:nvSpPr>
        <p:spPr>
          <a:xfrm>
            <a:off x="479999" y="5814910"/>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US" noProof="0" smtClean="0"/>
              <a:t>Click to edit Master text styles</a:t>
            </a:r>
          </a:p>
        </p:txBody>
      </p:sp>
      <p:sp>
        <p:nvSpPr>
          <p:cNvPr id="50" name="Text Placeholder 3"/>
          <p:cNvSpPr>
            <a:spLocks noGrp="1"/>
          </p:cNvSpPr>
          <p:nvPr>
            <p:ph type="body" sz="quarter" idx="49"/>
          </p:nvPr>
        </p:nvSpPr>
        <p:spPr>
          <a:xfrm>
            <a:off x="1707437" y="5814910"/>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US" noProof="0" smtClean="0"/>
              <a:t>Click to edit Master text styles</a:t>
            </a:r>
          </a:p>
        </p:txBody>
      </p:sp>
      <p:sp>
        <p:nvSpPr>
          <p:cNvPr id="51" name="Text Placeholder 3"/>
          <p:cNvSpPr>
            <a:spLocks noGrp="1"/>
          </p:cNvSpPr>
          <p:nvPr>
            <p:ph type="body" sz="quarter" idx="50"/>
          </p:nvPr>
        </p:nvSpPr>
        <p:spPr>
          <a:xfrm>
            <a:off x="7432736" y="5814910"/>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US" noProof="0" smtClean="0"/>
              <a:t>Click to edit Master text styles</a:t>
            </a:r>
          </a:p>
        </p:txBody>
      </p:sp>
      <p:sp>
        <p:nvSpPr>
          <p:cNvPr id="25" name="Text Placeholder 7"/>
          <p:cNvSpPr>
            <a:spLocks noGrp="1"/>
          </p:cNvSpPr>
          <p:nvPr>
            <p:ph type="body" sz="quarter" idx="13"/>
          </p:nvPr>
        </p:nvSpPr>
        <p:spPr bwMode="invGray">
          <a:xfrm>
            <a:off x="480485" y="1188003"/>
            <a:ext cx="8160000" cy="288925"/>
          </a:xfrm>
        </p:spPr>
        <p:txBody>
          <a:bodyPr anchor="ctr">
            <a:normAutofit/>
          </a:bodyPr>
          <a:lstStyle>
            <a:lvl1pPr>
              <a:defRPr sz="1600" b="0">
                <a:solidFill>
                  <a:schemeClr val="tx1"/>
                </a:solidFill>
                <a:latin typeface="+mj-lt"/>
              </a:defRPr>
            </a:lvl1pPr>
          </a:lstStyle>
          <a:p>
            <a:pPr lvl="0"/>
            <a:r>
              <a:rPr lang="en-US" noProof="0" smtClean="0"/>
              <a:t>Click to edit Master text styles</a:t>
            </a:r>
          </a:p>
        </p:txBody>
      </p:sp>
      <p:sp>
        <p:nvSpPr>
          <p:cNvPr id="23" name="Date Placeholder 6"/>
          <p:cNvSpPr>
            <a:spLocks noGrp="1"/>
          </p:cNvSpPr>
          <p:nvPr>
            <p:ph type="dt" sz="half" idx="51"/>
          </p:nvPr>
        </p:nvSpPr>
        <p:spPr bwMode="gray"/>
        <p:txBody>
          <a:bodyPr/>
          <a:lstStyle>
            <a:lvl1pPr>
              <a:defRPr>
                <a:solidFill>
                  <a:schemeClr val="tx1"/>
                </a:solidFill>
              </a:defRPr>
            </a:lvl1pPr>
          </a:lstStyle>
          <a:p>
            <a:pPr>
              <a:defRPr/>
            </a:pPr>
            <a:fld id="{3E1C733C-2ADE-4369-85F3-40EA37AFD406}" type="datetime1">
              <a:rPr lang="en-GB"/>
              <a:pPr>
                <a:defRPr/>
              </a:pPr>
              <a:t>25/07/2018</a:t>
            </a:fld>
            <a:endParaRPr lang="en-GB"/>
          </a:p>
        </p:txBody>
      </p:sp>
      <p:sp>
        <p:nvSpPr>
          <p:cNvPr id="24" name="Footer Placeholder 7"/>
          <p:cNvSpPr>
            <a:spLocks noGrp="1"/>
          </p:cNvSpPr>
          <p:nvPr>
            <p:ph type="ftr" sz="quarter" idx="52"/>
          </p:nvPr>
        </p:nvSpPr>
        <p:spPr bwMode="gray"/>
        <p:txBody>
          <a:bodyPr/>
          <a:lstStyle>
            <a:lvl1pPr>
              <a:defRPr>
                <a:solidFill>
                  <a:schemeClr val="tx1"/>
                </a:solidFill>
              </a:defRPr>
            </a:lvl1pPr>
          </a:lstStyle>
          <a:p>
            <a:pPr>
              <a:defRPr/>
            </a:pPr>
            <a:r>
              <a:rPr lang="en-GB"/>
              <a:t>|     Title of the presentation</a:t>
            </a:r>
            <a:endParaRPr lang="en-GB" dirty="0"/>
          </a:p>
        </p:txBody>
      </p:sp>
      <p:sp>
        <p:nvSpPr>
          <p:cNvPr id="26" name="Slide Number Placeholder 8"/>
          <p:cNvSpPr>
            <a:spLocks noGrp="1"/>
          </p:cNvSpPr>
          <p:nvPr>
            <p:ph type="sldNum" sz="quarter" idx="53"/>
          </p:nvPr>
        </p:nvSpPr>
        <p:spPr bwMode="gray"/>
        <p:txBody>
          <a:bodyPr/>
          <a:lstStyle>
            <a:lvl1pPr>
              <a:defRPr>
                <a:solidFill>
                  <a:schemeClr val="tx1"/>
                </a:solidFill>
              </a:defRPr>
            </a:lvl1pPr>
          </a:lstStyle>
          <a:p>
            <a:pPr>
              <a:defRPr/>
            </a:pPr>
            <a:fld id="{F7BDEAD7-434D-416B-8099-B4694840A931}" type="slidenum">
              <a:rPr lang="en-GB"/>
              <a:pPr>
                <a:defRPr/>
              </a:pPr>
              <a:t>‹#›</a:t>
            </a:fld>
            <a:endParaRPr lang="en-GB"/>
          </a:p>
        </p:txBody>
      </p:sp>
    </p:spTree>
    <p:extLst>
      <p:ext uri="{BB962C8B-B14F-4D97-AF65-F5344CB8AC3E}">
        <p14:creationId xmlns:p14="http://schemas.microsoft.com/office/powerpoint/2010/main" val="32191078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blue">
    <p:spTree>
      <p:nvGrpSpPr>
        <p:cNvPr id="1" name=""/>
        <p:cNvGrpSpPr/>
        <p:nvPr/>
      </p:nvGrpSpPr>
      <p:grpSpPr>
        <a:xfrm>
          <a:off x="0" y="0"/>
          <a:ext cx="0" cy="0"/>
          <a:chOff x="0" y="0"/>
          <a:chExt cx="0" cy="0"/>
        </a:xfrm>
      </p:grpSpPr>
      <p:sp>
        <p:nvSpPr>
          <p:cNvPr id="12" name="Text Placeholder 7"/>
          <p:cNvSpPr>
            <a:spLocks noGrp="1"/>
          </p:cNvSpPr>
          <p:nvPr>
            <p:ph type="body" sz="quarter" idx="2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US" noProof="0" smtClean="0"/>
              <a:t>Click to edit Master text styles</a:t>
            </a:r>
          </a:p>
        </p:txBody>
      </p:sp>
      <p:sp>
        <p:nvSpPr>
          <p:cNvPr id="13" name="Title 12"/>
          <p:cNvSpPr>
            <a:spLocks noGrp="1"/>
          </p:cNvSpPr>
          <p:nvPr>
            <p:ph type="title"/>
          </p:nvPr>
        </p:nvSpPr>
        <p:spPr bwMode="invGray"/>
        <p:txBody>
          <a:bodyPr/>
          <a:lstStyle/>
          <a:p>
            <a:r>
              <a:rPr lang="en-GB" noProof="0"/>
              <a:t>Click to edit Master title style</a:t>
            </a:r>
          </a:p>
        </p:txBody>
      </p:sp>
      <p:sp>
        <p:nvSpPr>
          <p:cNvPr id="10" name="Text Placeholder 7"/>
          <p:cNvSpPr>
            <a:spLocks noGrp="1"/>
          </p:cNvSpPr>
          <p:nvPr>
            <p:ph type="body" sz="quarter" idx="13"/>
          </p:nvPr>
        </p:nvSpPr>
        <p:spPr bwMode="invGray">
          <a:xfrm>
            <a:off x="480485" y="1188003"/>
            <a:ext cx="8160000" cy="288925"/>
          </a:xfrm>
        </p:spPr>
        <p:txBody>
          <a:bodyPr anchor="ctr">
            <a:normAutofit/>
          </a:bodyPr>
          <a:lstStyle>
            <a:lvl1pPr>
              <a:defRPr sz="1600" b="0">
                <a:solidFill>
                  <a:schemeClr val="tx1"/>
                </a:solidFill>
                <a:latin typeface="+mj-lt"/>
              </a:defRPr>
            </a:lvl1pPr>
          </a:lstStyle>
          <a:p>
            <a:pPr lvl="0"/>
            <a:r>
              <a:rPr lang="en-US" noProof="0" smtClean="0"/>
              <a:t>Click to edit Master text styles</a:t>
            </a:r>
          </a:p>
        </p:txBody>
      </p:sp>
      <p:sp>
        <p:nvSpPr>
          <p:cNvPr id="5" name="Date Placeholder 3"/>
          <p:cNvSpPr>
            <a:spLocks noGrp="1"/>
          </p:cNvSpPr>
          <p:nvPr>
            <p:ph type="dt" sz="half" idx="22"/>
          </p:nvPr>
        </p:nvSpPr>
        <p:spPr/>
        <p:txBody>
          <a:bodyPr/>
          <a:lstStyle>
            <a:lvl1pPr>
              <a:defRPr/>
            </a:lvl1pPr>
          </a:lstStyle>
          <a:p>
            <a:pPr>
              <a:defRPr/>
            </a:pPr>
            <a:fld id="{79791C81-0061-4544-9B60-6B01DD4105DB}" type="datetime1">
              <a:rPr lang="en-GB"/>
              <a:pPr>
                <a:defRPr/>
              </a:pPr>
              <a:t>25/07/2018</a:t>
            </a:fld>
            <a:endParaRPr lang="en-GB"/>
          </a:p>
        </p:txBody>
      </p:sp>
      <p:sp>
        <p:nvSpPr>
          <p:cNvPr id="6" name="Footer Placeholder 4"/>
          <p:cNvSpPr>
            <a:spLocks noGrp="1"/>
          </p:cNvSpPr>
          <p:nvPr>
            <p:ph type="ftr" sz="quarter" idx="23"/>
          </p:nvPr>
        </p:nvSpPr>
        <p:spPr/>
        <p:txBody>
          <a:bodyPr/>
          <a:lstStyle>
            <a:lvl1pPr>
              <a:defRPr/>
            </a:lvl1pPr>
          </a:lstStyle>
          <a:p>
            <a:pPr>
              <a:defRPr/>
            </a:pPr>
            <a:r>
              <a:rPr lang="en-GB"/>
              <a:t>|     Title of the presentation</a:t>
            </a:r>
          </a:p>
        </p:txBody>
      </p:sp>
      <p:sp>
        <p:nvSpPr>
          <p:cNvPr id="7" name="Slide Number Placeholder 5"/>
          <p:cNvSpPr>
            <a:spLocks noGrp="1"/>
          </p:cNvSpPr>
          <p:nvPr>
            <p:ph type="sldNum" sz="quarter" idx="24"/>
          </p:nvPr>
        </p:nvSpPr>
        <p:spPr/>
        <p:txBody>
          <a:bodyPr/>
          <a:lstStyle>
            <a:lvl1pPr>
              <a:defRPr/>
            </a:lvl1pPr>
          </a:lstStyle>
          <a:p>
            <a:pPr>
              <a:defRPr/>
            </a:pPr>
            <a:fld id="{274B4B09-376D-495A-AF3A-CAF44D212C7D}" type="slidenum">
              <a:rPr lang="en-GB"/>
              <a:pPr>
                <a:defRPr/>
              </a:pPr>
              <a:t>‹#›</a:t>
            </a:fld>
            <a:endParaRPr lang="en-GB"/>
          </a:p>
        </p:txBody>
      </p:sp>
    </p:spTree>
    <p:extLst>
      <p:ext uri="{BB962C8B-B14F-4D97-AF65-F5344CB8AC3E}">
        <p14:creationId xmlns:p14="http://schemas.microsoft.com/office/powerpoint/2010/main" val="6823464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losing slide blue">
    <p:spTree>
      <p:nvGrpSpPr>
        <p:cNvPr id="1" name=""/>
        <p:cNvGrpSpPr/>
        <p:nvPr/>
      </p:nvGrpSpPr>
      <p:grpSpPr>
        <a:xfrm>
          <a:off x="0" y="0"/>
          <a:ext cx="0" cy="0"/>
          <a:chOff x="0" y="0"/>
          <a:chExt cx="0" cy="0"/>
        </a:xfrm>
      </p:grpSpPr>
      <p:sp>
        <p:nvSpPr>
          <p:cNvPr id="61" name="Picture Placeholder 4"/>
          <p:cNvSpPr>
            <a:spLocks noGrp="1"/>
          </p:cNvSpPr>
          <p:nvPr>
            <p:ph type="pic" sz="quarter" idx="13"/>
          </p:nvPr>
        </p:nvSpPr>
        <p:spPr bwMode="gray">
          <a:xfrm>
            <a:off x="0" y="0"/>
            <a:ext cx="12192000" cy="6858000"/>
          </a:xfrm>
          <a:solidFill>
            <a:schemeClr val="bg1"/>
          </a:solidFill>
        </p:spPr>
        <p:txBody>
          <a:bodyPr bIns="1980000" anchor="ctr">
            <a:normAutofit/>
          </a:bodyP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accent4"/>
                </a:solidFill>
              </a:defRPr>
            </a:lvl1pPr>
          </a:lstStyle>
          <a:p>
            <a:pPr lvl="0"/>
            <a:r>
              <a:rPr lang="en-US" noProof="0" smtClean="0"/>
              <a:t>Click icon to add picture</a:t>
            </a:r>
            <a:endParaRPr lang="en-GB" noProof="0"/>
          </a:p>
        </p:txBody>
      </p:sp>
      <p:sp>
        <p:nvSpPr>
          <p:cNvPr id="36" name="Text Placeholder 35"/>
          <p:cNvSpPr>
            <a:spLocks noGrp="1"/>
          </p:cNvSpPr>
          <p:nvPr>
            <p:ph type="body" sz="quarter" idx="10"/>
          </p:nvPr>
        </p:nvSpPr>
        <p:spPr bwMode="gray">
          <a:xfrm>
            <a:off x="480000" y="6507006"/>
            <a:ext cx="5971600" cy="247650"/>
          </a:xfrm>
        </p:spPr>
        <p:txBody>
          <a:bodyPr anchor="ctr"/>
          <a:lstStyle>
            <a:lvl1pPr>
              <a:defRPr sz="1000"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US" noProof="0" smtClean="0"/>
              <a:t>Click to edit Master text styles</a:t>
            </a:r>
          </a:p>
        </p:txBody>
      </p:sp>
      <p:sp>
        <p:nvSpPr>
          <p:cNvPr id="37" name="Text Placeholder 35"/>
          <p:cNvSpPr>
            <a:spLocks noGrp="1"/>
          </p:cNvSpPr>
          <p:nvPr>
            <p:ph type="body" sz="quarter" idx="16"/>
          </p:nvPr>
        </p:nvSpPr>
        <p:spPr bwMode="gray">
          <a:xfrm>
            <a:off x="9495913" y="6476048"/>
            <a:ext cx="2195259" cy="247650"/>
          </a:xfrm>
        </p:spPr>
        <p:txBody>
          <a:bodyPr rIns="0" anchor="ctr"/>
          <a:lstStyle>
            <a:lvl1pPr algn="ctr">
              <a:defRPr sz="1600" b="1" spc="0" baseline="0">
                <a:solidFill>
                  <a:schemeClr val="tx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US" noProof="0" smtClean="0"/>
              <a:t>Click to edit Master text styles</a:t>
            </a:r>
          </a:p>
        </p:txBody>
      </p:sp>
      <p:sp>
        <p:nvSpPr>
          <p:cNvPr id="39" name="Title 1"/>
          <p:cNvSpPr>
            <a:spLocks noGrp="1"/>
          </p:cNvSpPr>
          <p:nvPr>
            <p:ph type="ctrTitle"/>
          </p:nvPr>
        </p:nvSpPr>
        <p:spPr bwMode="gray">
          <a:xfrm>
            <a:off x="0" y="485184"/>
            <a:ext cx="7344000" cy="1119158"/>
          </a:xfrm>
          <a:noFill/>
        </p:spPr>
        <p:txBody>
          <a:bodyPr lIns="468000" tIns="72000" rIns="450000" bIns="180000" anchor="t">
            <a:noAutofit/>
          </a:bodyPr>
          <a:lstStyle>
            <a:lvl1pPr algn="l">
              <a:lnSpc>
                <a:spcPct val="85000"/>
              </a:lnSpc>
              <a:defRPr sz="4200">
                <a:solidFill>
                  <a:schemeClr val="tx2"/>
                </a:solidFill>
                <a:latin typeface="+mj-lt"/>
              </a:defRPr>
            </a:lvl1pPr>
          </a:lstStyle>
          <a:p>
            <a:r>
              <a:rPr lang="en-US" noProof="0" smtClean="0"/>
              <a:t>Click to edit Master title style</a:t>
            </a:r>
            <a:endParaRPr lang="en-GB" noProof="0" dirty="0"/>
          </a:p>
        </p:txBody>
      </p:sp>
      <p:sp>
        <p:nvSpPr>
          <p:cNvPr id="9" name="Subtitle 2"/>
          <p:cNvSpPr>
            <a:spLocks noGrp="1"/>
          </p:cNvSpPr>
          <p:nvPr>
            <p:ph type="subTitle" idx="1"/>
          </p:nvPr>
        </p:nvSpPr>
        <p:spPr bwMode="gray">
          <a:xfrm>
            <a:off x="2" y="4482000"/>
            <a:ext cx="12191999" cy="1656000"/>
          </a:xfrm>
          <a:solidFill>
            <a:schemeClr val="tx2">
              <a:alpha val="90000"/>
            </a:schemeClr>
          </a:solidFill>
        </p:spPr>
        <p:txBody>
          <a:bodyPr lIns="468000" tIns="216000" rIns="360000" bIns="216000" numCol="3" anchor="t"/>
          <a:lstStyle>
            <a:lvl1pPr marL="0" indent="0" algn="l">
              <a:lnSpc>
                <a:spcPct val="90000"/>
              </a:lnSpc>
              <a:buNone/>
              <a:defRPr sz="1400" b="0">
                <a:solidFill>
                  <a:schemeClr val="bg1"/>
                </a:solidFill>
                <a:latin typeface="+mj-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GB" noProof="0" dirty="0"/>
          </a:p>
        </p:txBody>
      </p:sp>
      <p:sp>
        <p:nvSpPr>
          <p:cNvPr id="10" name="Picture Placeholder 8"/>
          <p:cNvSpPr>
            <a:spLocks noGrp="1"/>
          </p:cNvSpPr>
          <p:nvPr>
            <p:ph type="pic" sz="quarter" idx="23"/>
          </p:nvPr>
        </p:nvSpPr>
        <p:spPr>
          <a:xfrm>
            <a:off x="8518300" y="485184"/>
            <a:ext cx="3172871" cy="1112400"/>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algn="ctr">
              <a:defRPr sz="100">
                <a:solidFill>
                  <a:schemeClr val="bg1"/>
                </a:solidFill>
              </a:defRPr>
            </a:lvl1pPr>
          </a:lstStyle>
          <a:p>
            <a:pPr lvl="0"/>
            <a:r>
              <a:rPr lang="en-US" noProof="0" smtClean="0"/>
              <a:t>Click icon to add picture</a:t>
            </a:r>
            <a:endParaRPr lang="en-GB" noProof="0"/>
          </a:p>
        </p:txBody>
      </p:sp>
    </p:spTree>
    <p:extLst>
      <p:ext uri="{BB962C8B-B14F-4D97-AF65-F5344CB8AC3E}">
        <p14:creationId xmlns:p14="http://schemas.microsoft.com/office/powerpoint/2010/main" val="29057651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7BC5536B-C357-49B1-90AD-6DD516366785}" type="datetimeFigureOut">
              <a:rPr lang="it-IT" altLang="en-US"/>
              <a:pPr>
                <a:defRPr/>
              </a:pPr>
              <a:t>25/07/2018</a:t>
            </a:fld>
            <a:endParaRPr lang="it-IT" altLang="en-US"/>
          </a:p>
        </p:txBody>
      </p:sp>
      <p:sp>
        <p:nvSpPr>
          <p:cNvPr id="5" name="Segnaposto piè di pagina 4"/>
          <p:cNvSpPr>
            <a:spLocks noGrp="1"/>
          </p:cNvSpPr>
          <p:nvPr>
            <p:ph type="ftr" sz="quarter" idx="11"/>
          </p:nvPr>
        </p:nvSpPr>
        <p:spPr/>
        <p:txBody>
          <a:bodyPr/>
          <a:lstStyle>
            <a:lvl1pPr>
              <a:defRPr/>
            </a:lvl1pPr>
          </a:lstStyle>
          <a:p>
            <a:pPr>
              <a:defRPr/>
            </a:pPr>
            <a:endParaRPr lang="en-US" altLang="en-US"/>
          </a:p>
        </p:txBody>
      </p:sp>
      <p:sp>
        <p:nvSpPr>
          <p:cNvPr id="6" name="Segnaposto numero diapositiva 5"/>
          <p:cNvSpPr>
            <a:spLocks noGrp="1"/>
          </p:cNvSpPr>
          <p:nvPr>
            <p:ph type="sldNum" sz="quarter" idx="12"/>
          </p:nvPr>
        </p:nvSpPr>
        <p:spPr/>
        <p:txBody>
          <a:bodyPr/>
          <a:lstStyle>
            <a:lvl1pPr>
              <a:defRPr/>
            </a:lvl1pPr>
          </a:lstStyle>
          <a:p>
            <a:pPr>
              <a:defRPr/>
            </a:pPr>
            <a:fld id="{45468823-09DA-447A-A4C1-6DC1FC3BCCFD}" type="slidenum">
              <a:rPr lang="it-IT" altLang="en-US"/>
              <a:pPr>
                <a:defRPr/>
              </a:pPr>
              <a:t>‹#›</a:t>
            </a:fld>
            <a:endParaRPr lang="it-IT" altLang="en-US"/>
          </a:p>
        </p:txBody>
      </p:sp>
    </p:spTree>
    <p:extLst>
      <p:ext uri="{BB962C8B-B14F-4D97-AF65-F5344CB8AC3E}">
        <p14:creationId xmlns:p14="http://schemas.microsoft.com/office/powerpoint/2010/main" val="16547399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0638622-D7F3-4C33-906C-9DC073D3C9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5C295AE0-B519-4AAE-9F5F-950ECE494960}"/>
              </a:ext>
            </a:extLst>
          </p:cNvPr>
          <p:cNvSpPr>
            <a:spLocks noGrp="1"/>
          </p:cNvSpPr>
          <p:nvPr>
            <p:ph sz="half" idx="1"/>
          </p:nvPr>
        </p:nvSpPr>
        <p:spPr>
          <a:xfrm>
            <a:off x="838200" y="1825632"/>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16548D13-D762-441F-BD4B-F127765F1A0C}"/>
              </a:ext>
            </a:extLst>
          </p:cNvPr>
          <p:cNvSpPr>
            <a:spLocks noGrp="1"/>
          </p:cNvSpPr>
          <p:nvPr>
            <p:ph sz="half" idx="2"/>
          </p:nvPr>
        </p:nvSpPr>
        <p:spPr>
          <a:xfrm>
            <a:off x="6172203" y="1825632"/>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6CCC42BE-76CE-4D98-AB2F-79769D08E57D}"/>
              </a:ext>
            </a:extLst>
          </p:cNvPr>
          <p:cNvSpPr>
            <a:spLocks noGrp="1"/>
          </p:cNvSpPr>
          <p:nvPr>
            <p:ph type="dt" sz="half" idx="10"/>
          </p:nvPr>
        </p:nvSpPr>
        <p:spPr/>
        <p:txBody>
          <a:bodyPr/>
          <a:lstStyle/>
          <a:p>
            <a:fld id="{1503737F-1EB2-4E55-AE19-D630980682BF}" type="datetimeFigureOut">
              <a:rPr lang="en-US" smtClean="0"/>
              <a:t>7/25/2018</a:t>
            </a:fld>
            <a:endParaRPr lang="en-US"/>
          </a:p>
        </p:txBody>
      </p:sp>
      <p:sp>
        <p:nvSpPr>
          <p:cNvPr id="6" name="Footer Placeholder 5">
            <a:extLst>
              <a:ext uri="{FF2B5EF4-FFF2-40B4-BE49-F238E27FC236}">
                <a16:creationId xmlns="" xmlns:a16="http://schemas.microsoft.com/office/drawing/2014/main" id="{940C4936-A24B-4BCD-AEEE-AB2B7F370A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9359E99F-5FAF-49F8-94CC-6F76277A4EEC}"/>
              </a:ext>
            </a:extLst>
          </p:cNvPr>
          <p:cNvSpPr>
            <a:spLocks noGrp="1"/>
          </p:cNvSpPr>
          <p:nvPr>
            <p:ph type="sldNum" sz="quarter" idx="12"/>
          </p:nvPr>
        </p:nvSpPr>
        <p:spPr/>
        <p:txBody>
          <a:bodyPr/>
          <a:lstStyle/>
          <a:p>
            <a:fld id="{88713A61-5476-47B3-B7D2-459511579640}" type="slidenum">
              <a:rPr lang="en-US" smtClean="0"/>
              <a:t>‹#›</a:t>
            </a:fld>
            <a:endParaRPr lang="en-US"/>
          </a:p>
        </p:txBody>
      </p:sp>
    </p:spTree>
    <p:extLst>
      <p:ext uri="{BB962C8B-B14F-4D97-AF65-F5344CB8AC3E}">
        <p14:creationId xmlns:p14="http://schemas.microsoft.com/office/powerpoint/2010/main" val="34622828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Chapter Intro Image white">
    <p:spTree>
      <p:nvGrpSpPr>
        <p:cNvPr id="1" name=""/>
        <p:cNvGrpSpPr/>
        <p:nvPr/>
      </p:nvGrpSpPr>
      <p:grpSpPr>
        <a:xfrm>
          <a:off x="0" y="0"/>
          <a:ext cx="0" cy="0"/>
          <a:chOff x="0" y="0"/>
          <a:chExt cx="0" cy="0"/>
        </a:xfrm>
      </p:grpSpPr>
      <p:sp>
        <p:nvSpPr>
          <p:cNvPr id="8" name="Picture Placeholder 5"/>
          <p:cNvSpPr>
            <a:spLocks noGrp="1"/>
          </p:cNvSpPr>
          <p:nvPr>
            <p:ph type="pic" sz="quarter" idx="17" hasCustomPrompt="1"/>
          </p:nvPr>
        </p:nvSpPr>
        <p:spPr bwMode="gray">
          <a:xfrm>
            <a:off x="0" y="2"/>
            <a:ext cx="12192000" cy="6857999"/>
          </a:xfrm>
          <a:solidFill>
            <a:schemeClr val="bg1"/>
          </a:solidFill>
        </p:spPr>
        <p:txBody>
          <a:bodyPr wrap="square" tIns="1980000" bIns="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accent6"/>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dirty="0"/>
              <a:t>Click on Icon to add picture, then arrange object (send to back)</a:t>
            </a:r>
          </a:p>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9" name="Text Placeholder 4"/>
          <p:cNvSpPr>
            <a:spLocks noGrp="1"/>
          </p:cNvSpPr>
          <p:nvPr>
            <p:ph type="body" sz="quarter" idx="18"/>
          </p:nvPr>
        </p:nvSpPr>
        <p:spPr bwMode="gray">
          <a:xfrm>
            <a:off x="2" y="1800000"/>
            <a:ext cx="4279900" cy="1649446"/>
          </a:xfrm>
          <a:solidFill>
            <a:schemeClr val="tx2">
              <a:alpha val="90000"/>
            </a:schemeClr>
          </a:solidFill>
        </p:spPr>
        <p:txBody>
          <a:bodyPr lIns="360000" tIns="180000" rIns="360000" bIns="180000">
            <a:noAutofit/>
          </a:bodyPr>
          <a:lstStyle>
            <a:lvl1pPr>
              <a:defRPr sz="2800" b="1">
                <a:solidFill>
                  <a:schemeClr val="bg1"/>
                </a:solidFill>
                <a:latin typeface="+mj-lt"/>
              </a:defRPr>
            </a:lvl1pPr>
            <a:lvl2pPr marL="541338" indent="-274638">
              <a:buClr>
                <a:schemeClr val="bg1"/>
              </a:buClr>
              <a:defRPr sz="2800">
                <a:solidFill>
                  <a:schemeClr val="bg1"/>
                </a:solidFill>
                <a:latin typeface="+mj-lt"/>
              </a:defRPr>
            </a:lvl2pPr>
          </a:lstStyle>
          <a:p>
            <a:pPr lvl="0"/>
            <a:r>
              <a:rPr lang="en-GB" noProof="0" dirty="0"/>
              <a:t>Edit Master text styles</a:t>
            </a:r>
          </a:p>
        </p:txBody>
      </p:sp>
      <p:sp>
        <p:nvSpPr>
          <p:cNvPr id="2" name="Date Placeholder 1"/>
          <p:cNvSpPr>
            <a:spLocks noGrp="1"/>
          </p:cNvSpPr>
          <p:nvPr>
            <p:ph type="dt" sz="half" idx="19"/>
          </p:nvPr>
        </p:nvSpPr>
        <p:spPr bwMode="gray"/>
        <p:txBody>
          <a:bodyPr/>
          <a:lstStyle>
            <a:lvl1pPr>
              <a:defRPr>
                <a:solidFill>
                  <a:schemeClr val="tx1"/>
                </a:solidFill>
              </a:defRPr>
            </a:lvl1pPr>
          </a:lstStyle>
          <a:p>
            <a:fld id="{48AB999A-019E-47DF-9626-59D35A5C5D1F}" type="datetime1">
              <a:rPr lang="en-GB" noProof="0" smtClean="0"/>
              <a:t>25/07/2018</a:t>
            </a:fld>
            <a:endParaRPr lang="en-GB" noProof="0"/>
          </a:p>
        </p:txBody>
      </p:sp>
      <p:sp>
        <p:nvSpPr>
          <p:cNvPr id="3" name="Footer Placeholder 2"/>
          <p:cNvSpPr>
            <a:spLocks noGrp="1"/>
          </p:cNvSpPr>
          <p:nvPr>
            <p:ph type="ftr" sz="quarter" idx="20"/>
          </p:nvPr>
        </p:nvSpPr>
        <p:spPr bwMode="gray"/>
        <p:txBody>
          <a:bodyPr/>
          <a:lstStyle>
            <a:lvl1pPr>
              <a:defRPr>
                <a:solidFill>
                  <a:schemeClr val="tx1"/>
                </a:solidFill>
              </a:defRPr>
            </a:lvl1pPr>
          </a:lstStyle>
          <a:p>
            <a:r>
              <a:rPr lang="en-GB" noProof="0"/>
              <a:t>|     Title of the presentation</a:t>
            </a:r>
          </a:p>
        </p:txBody>
      </p:sp>
      <p:sp>
        <p:nvSpPr>
          <p:cNvPr id="4" name="Slide Number Placeholder 3"/>
          <p:cNvSpPr>
            <a:spLocks noGrp="1"/>
          </p:cNvSpPr>
          <p:nvPr>
            <p:ph type="sldNum" sz="quarter" idx="21"/>
          </p:nvPr>
        </p:nvSpPr>
        <p:spPr bwMode="gray"/>
        <p:txBody>
          <a:bodyPr/>
          <a:lstStyle>
            <a:lvl1pPr>
              <a:defRPr>
                <a:solidFill>
                  <a:schemeClr val="tx1"/>
                </a:solidFill>
              </a:defRPr>
            </a:lvl1pPr>
          </a:lstStyle>
          <a:p>
            <a:fld id="{A74CE0EA-F3B5-4684-BA10-C594598FDB9C}" type="slidenum">
              <a:rPr lang="en-GB" noProof="0" smtClean="0"/>
              <a:pPr/>
              <a:t>‹#›</a:t>
            </a:fld>
            <a:endParaRPr lang="en-GB" noProof="0"/>
          </a:p>
        </p:txBody>
      </p:sp>
      <p:sp>
        <p:nvSpPr>
          <p:cNvPr id="15" name="Text Placeholder 7"/>
          <p:cNvSpPr>
            <a:spLocks noGrp="1"/>
          </p:cNvSpPr>
          <p:nvPr>
            <p:ph type="body" sz="quarter" idx="22" hasCustomPrompt="1"/>
          </p:nvPr>
        </p:nvSpPr>
        <p:spPr bwMode="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7" name="Title 16"/>
          <p:cNvSpPr>
            <a:spLocks noGrp="1"/>
          </p:cNvSpPr>
          <p:nvPr>
            <p:ph type="title"/>
          </p:nvPr>
        </p:nvSpPr>
        <p:spPr bwMode="gray"/>
        <p:txBody>
          <a:bodyPr/>
          <a:lstStyle/>
          <a:p>
            <a:r>
              <a:rPr lang="en-GB" noProof="0"/>
              <a:t>Click to edit Master title style</a:t>
            </a:r>
          </a:p>
        </p:txBody>
      </p:sp>
      <p:sp>
        <p:nvSpPr>
          <p:cNvPr id="6" name="Picture Placeholder 5"/>
          <p:cNvSpPr>
            <a:spLocks noGrp="1"/>
          </p:cNvSpPr>
          <p:nvPr>
            <p:ph type="pic" sz="quarter" idx="23" hasCustomPrompt="1"/>
          </p:nvPr>
        </p:nvSpPr>
        <p:spPr bwMode="gray">
          <a:xfrm>
            <a:off x="9071164" y="371958"/>
            <a:ext cx="2635200" cy="694800"/>
          </a:xfrm>
          <a:blipFill dpi="0" rotWithShape="1">
            <a:blip r:embed="rId2"/>
            <a:srcRect/>
            <a:stretch>
              <a:fillRect/>
            </a:stretch>
          </a:blipFill>
        </p:spPr>
        <p:txBody>
          <a:bodyPr anchor="ct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30309342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Slide blue">
    <p:spTree>
      <p:nvGrpSpPr>
        <p:cNvPr id="1" name=""/>
        <p:cNvGrpSpPr/>
        <p:nvPr/>
      </p:nvGrpSpPr>
      <p:grpSpPr>
        <a:xfrm>
          <a:off x="0" y="0"/>
          <a:ext cx="0" cy="0"/>
          <a:chOff x="0" y="0"/>
          <a:chExt cx="0" cy="0"/>
        </a:xfrm>
      </p:grpSpPr>
      <p:sp>
        <p:nvSpPr>
          <p:cNvPr id="61" name="Picture Placeholder 4"/>
          <p:cNvSpPr>
            <a:spLocks noGrp="1"/>
          </p:cNvSpPr>
          <p:nvPr>
            <p:ph type="pic" sz="quarter" idx="13"/>
          </p:nvPr>
        </p:nvSpPr>
        <p:spPr bwMode="gray">
          <a:xfrm>
            <a:off x="0" y="0"/>
            <a:ext cx="12192000" cy="6858000"/>
          </a:xfrm>
          <a:solidFill>
            <a:srgbClr val="0074A2"/>
          </a:solidFill>
        </p:spPr>
        <p:txBody>
          <a:bodyPr bIns="1980000" anchor="ctr">
            <a:normAutofit/>
          </a:bodyPr>
          <a:lstStyle>
            <a:lvl1pPr algn="ctr">
              <a:defRPr sz="1400">
                <a:solidFill>
                  <a:schemeClr val="bg1"/>
                </a:solidFill>
              </a:defRPr>
            </a:lvl1pPr>
          </a:lstStyle>
          <a:p>
            <a:pPr lvl="0"/>
            <a:r>
              <a:rPr lang="en-US" noProof="0" smtClean="0"/>
              <a:t>Click icon to add picture</a:t>
            </a:r>
            <a:endParaRPr lang="en-GB" noProof="0"/>
          </a:p>
        </p:txBody>
      </p:sp>
      <p:sp>
        <p:nvSpPr>
          <p:cNvPr id="3" name="Subtitle 2"/>
          <p:cNvSpPr>
            <a:spLocks noGrp="1"/>
          </p:cNvSpPr>
          <p:nvPr>
            <p:ph type="subTitle" idx="1"/>
          </p:nvPr>
        </p:nvSpPr>
        <p:spPr bwMode="gray">
          <a:xfrm>
            <a:off x="2" y="4482003"/>
            <a:ext cx="12191999" cy="1655999"/>
          </a:xfrm>
          <a:solidFill>
            <a:schemeClr val="tx2"/>
          </a:solidFill>
        </p:spPr>
        <p:txBody>
          <a:bodyPr lIns="468000" tIns="360000" rIns="360000" bIns="828000" anchor="b"/>
          <a:lstStyle>
            <a:lvl1pPr marL="0" indent="0" algn="l">
              <a:lnSpc>
                <a:spcPct val="90000"/>
              </a:lnSpc>
              <a:buNone/>
              <a:defRPr sz="2400" b="1">
                <a:solidFill>
                  <a:schemeClr val="bg1"/>
                </a:solidFill>
                <a:latin typeface="+mj-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dirty="0"/>
              <a:t>Click to edit Master subtitle style</a:t>
            </a:r>
          </a:p>
        </p:txBody>
      </p:sp>
      <p:sp>
        <p:nvSpPr>
          <p:cNvPr id="2" name="Title 1"/>
          <p:cNvSpPr>
            <a:spLocks noGrp="1"/>
          </p:cNvSpPr>
          <p:nvPr>
            <p:ph type="ctrTitle"/>
          </p:nvPr>
        </p:nvSpPr>
        <p:spPr bwMode="gray">
          <a:xfrm>
            <a:off x="0" y="485184"/>
            <a:ext cx="7344000" cy="1119158"/>
          </a:xfrm>
          <a:noFill/>
        </p:spPr>
        <p:txBody>
          <a:bodyPr lIns="468000" tIns="72000" rIns="450000" bIns="180000" anchor="t">
            <a:noAutofit/>
          </a:bodyPr>
          <a:lstStyle>
            <a:lvl1pPr algn="l">
              <a:lnSpc>
                <a:spcPct val="85000"/>
              </a:lnSpc>
              <a:defRPr sz="4200">
                <a:solidFill>
                  <a:schemeClr val="bg1"/>
                </a:solidFill>
                <a:latin typeface="+mj-lt"/>
              </a:defRPr>
            </a:lvl1pPr>
          </a:lstStyle>
          <a:p>
            <a:r>
              <a:rPr lang="en-US" noProof="0" smtClean="0"/>
              <a:t>Click to edit Master title style</a:t>
            </a:r>
            <a:endParaRPr lang="en-GB" noProof="0" dirty="0"/>
          </a:p>
        </p:txBody>
      </p:sp>
      <p:sp>
        <p:nvSpPr>
          <p:cNvPr id="36" name="Text Placeholder 35"/>
          <p:cNvSpPr>
            <a:spLocks noGrp="1"/>
          </p:cNvSpPr>
          <p:nvPr>
            <p:ph type="body" sz="quarter" idx="10"/>
          </p:nvPr>
        </p:nvSpPr>
        <p:spPr bwMode="gray">
          <a:xfrm>
            <a:off x="480000" y="6507006"/>
            <a:ext cx="5971600" cy="247650"/>
          </a:xfrm>
        </p:spPr>
        <p:txBody>
          <a:bodyPr lIns="0" anchor="ctr"/>
          <a:lstStyle>
            <a:lvl1pPr>
              <a:defRPr sz="1000" b="0">
                <a:solidFill>
                  <a:schemeClr val="bg2"/>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US" noProof="0" smtClean="0"/>
              <a:t>Click to edit Master text styles</a:t>
            </a:r>
          </a:p>
        </p:txBody>
      </p:sp>
      <p:sp>
        <p:nvSpPr>
          <p:cNvPr id="90" name="Text Placeholder 35"/>
          <p:cNvSpPr>
            <a:spLocks noGrp="1"/>
          </p:cNvSpPr>
          <p:nvPr>
            <p:ph type="body" sz="quarter" idx="16"/>
          </p:nvPr>
        </p:nvSpPr>
        <p:spPr bwMode="gray">
          <a:xfrm>
            <a:off x="9495913" y="6476048"/>
            <a:ext cx="2195259" cy="247650"/>
          </a:xfrm>
        </p:spPr>
        <p:txBody>
          <a:bodyPr rIns="0" anchor="ctr"/>
          <a:lstStyle>
            <a:lvl1pPr algn="ctr">
              <a:defRPr sz="1600" b="1" spc="0" baseline="0">
                <a:solidFill>
                  <a:schemeClr val="bg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US" noProof="0" smtClean="0"/>
              <a:t>Click to edit Master text styles</a:t>
            </a:r>
          </a:p>
        </p:txBody>
      </p:sp>
      <p:sp>
        <p:nvSpPr>
          <p:cNvPr id="62" name="Text Placeholder 35"/>
          <p:cNvSpPr>
            <a:spLocks noGrp="1"/>
          </p:cNvSpPr>
          <p:nvPr>
            <p:ph type="body" sz="quarter" idx="15"/>
          </p:nvPr>
        </p:nvSpPr>
        <p:spPr bwMode="gray">
          <a:xfrm>
            <a:off x="479999" y="5440855"/>
            <a:ext cx="11211172" cy="288000"/>
          </a:xfrm>
        </p:spPr>
        <p:txBody>
          <a:bodyPr lIns="0" rIns="90000"/>
          <a:lstStyle>
            <a:lvl1pPr algn="l">
              <a:defRPr sz="1600" b="0">
                <a:solidFill>
                  <a:schemeClr val="bg1"/>
                </a:solidFill>
                <a:latin typeface="+mj-lt"/>
                <a:cs typeface="Arial" panose="020B0604020202020204" pitchFamily="34"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US" noProof="0" smtClean="0"/>
              <a:t>Click to edit Master text styles</a:t>
            </a:r>
          </a:p>
        </p:txBody>
      </p:sp>
      <p:sp>
        <p:nvSpPr>
          <p:cNvPr id="9" name="Picture Placeholder 8"/>
          <p:cNvSpPr>
            <a:spLocks noGrp="1"/>
          </p:cNvSpPr>
          <p:nvPr>
            <p:ph type="pic" sz="quarter" idx="23"/>
          </p:nvPr>
        </p:nvSpPr>
        <p:spPr bwMode="gray">
          <a:xfrm>
            <a:off x="8518300" y="488563"/>
            <a:ext cx="3172871" cy="1112400"/>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algn="ctr">
              <a:defRPr sz="100">
                <a:solidFill>
                  <a:schemeClr val="bg1"/>
                </a:solidFill>
              </a:defRPr>
            </a:lvl1pPr>
          </a:lstStyle>
          <a:p>
            <a:pPr lvl="0"/>
            <a:r>
              <a:rPr lang="en-US" noProof="0" smtClean="0"/>
              <a:t>Click icon to add picture</a:t>
            </a:r>
            <a:endParaRPr lang="en-GB" noProof="0"/>
          </a:p>
        </p:txBody>
      </p:sp>
    </p:spTree>
    <p:extLst>
      <p:ext uri="{BB962C8B-B14F-4D97-AF65-F5344CB8AC3E}">
        <p14:creationId xmlns:p14="http://schemas.microsoft.com/office/powerpoint/2010/main" val="14688126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blue">
    <p:spTree>
      <p:nvGrpSpPr>
        <p:cNvPr id="1" name=""/>
        <p:cNvGrpSpPr/>
        <p:nvPr/>
      </p:nvGrpSpPr>
      <p:grpSpPr>
        <a:xfrm>
          <a:off x="0" y="0"/>
          <a:ext cx="0" cy="0"/>
          <a:chOff x="0" y="0"/>
          <a:chExt cx="0" cy="0"/>
        </a:xfrm>
      </p:grpSpPr>
      <p:sp>
        <p:nvSpPr>
          <p:cNvPr id="3" name="Content Placeholder 2"/>
          <p:cNvSpPr>
            <a:spLocks noGrp="1"/>
          </p:cNvSpPr>
          <p:nvPr>
            <p:ph idx="1"/>
          </p:nvPr>
        </p:nvSpPr>
        <p:spPr bwMode="invGray">
          <a:xfrm>
            <a:off x="480000" y="1800000"/>
            <a:ext cx="11232001" cy="42372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Text Placeholder 7"/>
          <p:cNvSpPr>
            <a:spLocks noGrp="1"/>
          </p:cNvSpPr>
          <p:nvPr>
            <p:ph type="body" sz="quarter" idx="13"/>
          </p:nvPr>
        </p:nvSpPr>
        <p:spPr bwMode="invGray">
          <a:xfrm>
            <a:off x="480485" y="1188003"/>
            <a:ext cx="8160000" cy="288925"/>
          </a:xfrm>
        </p:spPr>
        <p:txBody>
          <a:bodyPr anchor="ctr">
            <a:normAutofit/>
          </a:bodyPr>
          <a:lstStyle>
            <a:lvl1pPr>
              <a:defRPr sz="1600" b="0">
                <a:solidFill>
                  <a:schemeClr val="bg1"/>
                </a:solidFill>
                <a:latin typeface="+mj-lt"/>
              </a:defRPr>
            </a:lvl1pPr>
          </a:lstStyle>
          <a:p>
            <a:pPr lvl="0"/>
            <a:r>
              <a:rPr lang="en-US" noProof="0" smtClean="0"/>
              <a:t>Click to edit Master text styles</a:t>
            </a:r>
          </a:p>
        </p:txBody>
      </p:sp>
      <p:sp>
        <p:nvSpPr>
          <p:cNvPr id="13" name="Text Placeholder 7"/>
          <p:cNvSpPr>
            <a:spLocks noGrp="1"/>
          </p:cNvSpPr>
          <p:nvPr>
            <p:ph type="body" sz="quarter" idx="21"/>
          </p:nvPr>
        </p:nvSpPr>
        <p:spPr bwMode="invGray">
          <a:xfrm>
            <a:off x="480000" y="6293651"/>
            <a:ext cx="11226365" cy="208579"/>
          </a:xfrm>
        </p:spPr>
        <p:txBody>
          <a:bodyPr anchor="t">
            <a:normAutofit/>
          </a:bodyPr>
          <a:lstStyle>
            <a:lvl1pPr>
              <a:defRPr sz="800" b="0">
                <a:solidFill>
                  <a:schemeClr val="bg2"/>
                </a:solidFill>
                <a:latin typeface="+mn-lt"/>
              </a:defRPr>
            </a:lvl1pPr>
          </a:lstStyle>
          <a:p>
            <a:pPr lvl="0"/>
            <a:r>
              <a:rPr lang="en-US" noProof="0" smtClean="0"/>
              <a:t>Click to edit Master text styles</a:t>
            </a:r>
          </a:p>
        </p:txBody>
      </p:sp>
      <p:sp>
        <p:nvSpPr>
          <p:cNvPr id="7" name="Title 6"/>
          <p:cNvSpPr>
            <a:spLocks noGrp="1"/>
          </p:cNvSpPr>
          <p:nvPr>
            <p:ph type="title"/>
          </p:nvPr>
        </p:nvSpPr>
        <p:spPr bwMode="invGray">
          <a:xfrm>
            <a:off x="479999" y="359999"/>
            <a:ext cx="8160000" cy="720000"/>
          </a:xfrm>
        </p:spPr>
        <p:txBody>
          <a:bodyPr/>
          <a:lstStyle>
            <a:lvl1pPr>
              <a:defRPr/>
            </a:lvl1pPr>
          </a:lstStyle>
          <a:p>
            <a:r>
              <a:rPr lang="en-GB" noProof="0" dirty="0"/>
              <a:t>Click to edit Master title style</a:t>
            </a:r>
          </a:p>
        </p:txBody>
      </p:sp>
      <p:sp>
        <p:nvSpPr>
          <p:cNvPr id="6" name="Date Placeholder 3"/>
          <p:cNvSpPr>
            <a:spLocks noGrp="1"/>
          </p:cNvSpPr>
          <p:nvPr>
            <p:ph type="dt" sz="half" idx="22"/>
          </p:nvPr>
        </p:nvSpPr>
        <p:spPr/>
        <p:txBody>
          <a:bodyPr/>
          <a:lstStyle>
            <a:lvl1pPr>
              <a:defRPr/>
            </a:lvl1pPr>
          </a:lstStyle>
          <a:p>
            <a:pPr>
              <a:defRPr/>
            </a:pPr>
            <a:fld id="{01D99A54-3944-4536-BA33-CA9A72AE5D6F}" type="datetime1">
              <a:rPr lang="en-GB"/>
              <a:pPr>
                <a:defRPr/>
              </a:pPr>
              <a:t>25/07/2018</a:t>
            </a:fld>
            <a:endParaRPr lang="en-GB"/>
          </a:p>
        </p:txBody>
      </p:sp>
      <p:sp>
        <p:nvSpPr>
          <p:cNvPr id="9" name="Footer Placeholder 4"/>
          <p:cNvSpPr>
            <a:spLocks noGrp="1"/>
          </p:cNvSpPr>
          <p:nvPr>
            <p:ph type="ftr" sz="quarter" idx="23"/>
          </p:nvPr>
        </p:nvSpPr>
        <p:spPr/>
        <p:txBody>
          <a:bodyPr/>
          <a:lstStyle>
            <a:lvl1pPr>
              <a:defRPr/>
            </a:lvl1pPr>
          </a:lstStyle>
          <a:p>
            <a:pPr>
              <a:defRPr/>
            </a:pPr>
            <a:r>
              <a:rPr lang="en-GB"/>
              <a:t>|     Title of the presentation</a:t>
            </a:r>
          </a:p>
        </p:txBody>
      </p:sp>
      <p:sp>
        <p:nvSpPr>
          <p:cNvPr id="10" name="Slide Number Placeholder 5"/>
          <p:cNvSpPr>
            <a:spLocks noGrp="1"/>
          </p:cNvSpPr>
          <p:nvPr>
            <p:ph type="sldNum" sz="quarter" idx="24"/>
          </p:nvPr>
        </p:nvSpPr>
        <p:spPr/>
        <p:txBody>
          <a:bodyPr/>
          <a:lstStyle>
            <a:lvl1pPr>
              <a:defRPr/>
            </a:lvl1pPr>
          </a:lstStyle>
          <a:p>
            <a:pPr>
              <a:defRPr/>
            </a:pPr>
            <a:fld id="{FBF979EB-4DB9-4EE5-944F-0602834D4B01}" type="slidenum">
              <a:rPr lang="en-GB"/>
              <a:pPr>
                <a:defRPr/>
              </a:pPr>
              <a:t>‹#›</a:t>
            </a:fld>
            <a:endParaRPr lang="en-GB"/>
          </a:p>
        </p:txBody>
      </p:sp>
    </p:spTree>
    <p:extLst>
      <p:ext uri="{BB962C8B-B14F-4D97-AF65-F5344CB8AC3E}">
        <p14:creationId xmlns:p14="http://schemas.microsoft.com/office/powerpoint/2010/main" val="24935762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blue">
    <p:spTree>
      <p:nvGrpSpPr>
        <p:cNvPr id="1" name=""/>
        <p:cNvGrpSpPr/>
        <p:nvPr/>
      </p:nvGrpSpPr>
      <p:grpSpPr>
        <a:xfrm>
          <a:off x="0" y="0"/>
          <a:ext cx="0" cy="0"/>
          <a:chOff x="0" y="0"/>
          <a:chExt cx="0" cy="0"/>
        </a:xfrm>
      </p:grpSpPr>
      <p:sp>
        <p:nvSpPr>
          <p:cNvPr id="3" name="Content Placeholder 2"/>
          <p:cNvSpPr>
            <a:spLocks noGrp="1"/>
          </p:cNvSpPr>
          <p:nvPr>
            <p:ph idx="1"/>
          </p:nvPr>
        </p:nvSpPr>
        <p:spPr bwMode="invGray">
          <a:xfrm>
            <a:off x="480000" y="1800000"/>
            <a:ext cx="11232001" cy="42372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Text Placeholder 7"/>
          <p:cNvSpPr>
            <a:spLocks noGrp="1"/>
          </p:cNvSpPr>
          <p:nvPr>
            <p:ph type="body" sz="quarter" idx="13"/>
          </p:nvPr>
        </p:nvSpPr>
        <p:spPr bwMode="invGray">
          <a:xfrm>
            <a:off x="480485" y="1188003"/>
            <a:ext cx="8160000" cy="288925"/>
          </a:xfrm>
        </p:spPr>
        <p:txBody>
          <a:bodyPr anchor="ctr">
            <a:normAutofit/>
          </a:bodyPr>
          <a:lstStyle>
            <a:lvl1pPr>
              <a:defRPr sz="1600" b="0">
                <a:solidFill>
                  <a:schemeClr val="tx1"/>
                </a:solidFill>
                <a:latin typeface="+mj-lt"/>
              </a:defRPr>
            </a:lvl1pPr>
          </a:lstStyle>
          <a:p>
            <a:pPr lvl="0"/>
            <a:r>
              <a:rPr lang="en-US" noProof="0" smtClean="0"/>
              <a:t>Click to edit Master text styles</a:t>
            </a:r>
          </a:p>
        </p:txBody>
      </p:sp>
      <p:sp>
        <p:nvSpPr>
          <p:cNvPr id="13" name="Text Placeholder 7"/>
          <p:cNvSpPr>
            <a:spLocks noGrp="1"/>
          </p:cNvSpPr>
          <p:nvPr>
            <p:ph type="body" sz="quarter" idx="2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US" noProof="0" smtClean="0"/>
              <a:t>Click to edit Master text styles</a:t>
            </a:r>
          </a:p>
        </p:txBody>
      </p:sp>
      <p:sp>
        <p:nvSpPr>
          <p:cNvPr id="7" name="Title 6"/>
          <p:cNvSpPr>
            <a:spLocks noGrp="1"/>
          </p:cNvSpPr>
          <p:nvPr>
            <p:ph type="title"/>
          </p:nvPr>
        </p:nvSpPr>
        <p:spPr bwMode="invGray">
          <a:xfrm>
            <a:off x="479999" y="359999"/>
            <a:ext cx="8160000" cy="720000"/>
          </a:xfrm>
        </p:spPr>
        <p:txBody>
          <a:bodyPr/>
          <a:lstStyle>
            <a:lvl1pPr>
              <a:defRPr/>
            </a:lvl1pPr>
          </a:lstStyle>
          <a:p>
            <a:r>
              <a:rPr lang="en-GB" noProof="0" dirty="0"/>
              <a:t>Click to edit Master title style</a:t>
            </a:r>
          </a:p>
        </p:txBody>
      </p:sp>
      <p:sp>
        <p:nvSpPr>
          <p:cNvPr id="6" name="Date Placeholder 3"/>
          <p:cNvSpPr>
            <a:spLocks noGrp="1"/>
          </p:cNvSpPr>
          <p:nvPr>
            <p:ph type="dt" sz="half" idx="22"/>
          </p:nvPr>
        </p:nvSpPr>
        <p:spPr/>
        <p:txBody>
          <a:bodyPr/>
          <a:lstStyle>
            <a:lvl1pPr>
              <a:defRPr/>
            </a:lvl1pPr>
          </a:lstStyle>
          <a:p>
            <a:pPr>
              <a:defRPr/>
            </a:pPr>
            <a:fld id="{EF74E048-4A2F-4DE4-ABAD-38888F34960C}" type="datetime1">
              <a:rPr lang="en-GB"/>
              <a:pPr>
                <a:defRPr/>
              </a:pPr>
              <a:t>25/07/2018</a:t>
            </a:fld>
            <a:endParaRPr lang="en-GB"/>
          </a:p>
        </p:txBody>
      </p:sp>
      <p:sp>
        <p:nvSpPr>
          <p:cNvPr id="9" name="Footer Placeholder 4"/>
          <p:cNvSpPr>
            <a:spLocks noGrp="1"/>
          </p:cNvSpPr>
          <p:nvPr>
            <p:ph type="ftr" sz="quarter" idx="23"/>
          </p:nvPr>
        </p:nvSpPr>
        <p:spPr/>
        <p:txBody>
          <a:bodyPr/>
          <a:lstStyle>
            <a:lvl1pPr>
              <a:defRPr/>
            </a:lvl1pPr>
          </a:lstStyle>
          <a:p>
            <a:pPr>
              <a:defRPr/>
            </a:pPr>
            <a:r>
              <a:rPr lang="en-GB"/>
              <a:t>|     Title of the presentation</a:t>
            </a:r>
          </a:p>
        </p:txBody>
      </p:sp>
      <p:sp>
        <p:nvSpPr>
          <p:cNvPr id="10" name="Slide Number Placeholder 5"/>
          <p:cNvSpPr>
            <a:spLocks noGrp="1"/>
          </p:cNvSpPr>
          <p:nvPr>
            <p:ph type="sldNum" sz="quarter" idx="24"/>
          </p:nvPr>
        </p:nvSpPr>
        <p:spPr/>
        <p:txBody>
          <a:bodyPr/>
          <a:lstStyle>
            <a:lvl1pPr>
              <a:defRPr/>
            </a:lvl1pPr>
          </a:lstStyle>
          <a:p>
            <a:pPr>
              <a:defRPr/>
            </a:pPr>
            <a:fld id="{E57817B6-3E82-4F9D-A9E5-4E712C6957AA}" type="slidenum">
              <a:rPr lang="en-GB"/>
              <a:pPr>
                <a:defRPr/>
              </a:pPr>
              <a:t>‹#›</a:t>
            </a:fld>
            <a:endParaRPr lang="en-GB"/>
          </a:p>
        </p:txBody>
      </p:sp>
    </p:spTree>
    <p:extLst>
      <p:ext uri="{BB962C8B-B14F-4D97-AF65-F5344CB8AC3E}">
        <p14:creationId xmlns:p14="http://schemas.microsoft.com/office/powerpoint/2010/main" val="4670680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mparison blue">
    <p:spTree>
      <p:nvGrpSpPr>
        <p:cNvPr id="1" name=""/>
        <p:cNvGrpSpPr/>
        <p:nvPr/>
      </p:nvGrpSpPr>
      <p:grpSpPr>
        <a:xfrm>
          <a:off x="0" y="0"/>
          <a:ext cx="0" cy="0"/>
          <a:chOff x="0" y="0"/>
          <a:chExt cx="0" cy="0"/>
        </a:xfrm>
      </p:grpSpPr>
      <p:sp>
        <p:nvSpPr>
          <p:cNvPr id="3" name="Content Placeholder 2"/>
          <p:cNvSpPr>
            <a:spLocks noGrp="1"/>
          </p:cNvSpPr>
          <p:nvPr>
            <p:ph sz="half" idx="1"/>
          </p:nvPr>
        </p:nvSpPr>
        <p:spPr bwMode="invGray">
          <a:xfrm>
            <a:off x="479999" y="1800000"/>
            <a:ext cx="5472000" cy="42372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Content Placeholder 3"/>
          <p:cNvSpPr>
            <a:spLocks noGrp="1"/>
          </p:cNvSpPr>
          <p:nvPr>
            <p:ph sz="half" idx="2"/>
          </p:nvPr>
        </p:nvSpPr>
        <p:spPr bwMode="invGray">
          <a:xfrm>
            <a:off x="6234364" y="1800000"/>
            <a:ext cx="5472000" cy="42372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1" name="Text Placeholder 7"/>
          <p:cNvSpPr>
            <a:spLocks noGrp="1"/>
          </p:cNvSpPr>
          <p:nvPr>
            <p:ph type="body" sz="quarter" idx="21"/>
          </p:nvPr>
        </p:nvSpPr>
        <p:spPr bwMode="invGray">
          <a:xfrm>
            <a:off x="480000" y="6293651"/>
            <a:ext cx="11226365" cy="208579"/>
          </a:xfrm>
        </p:spPr>
        <p:txBody>
          <a:bodyPr anchor="t">
            <a:normAutofit/>
          </a:bodyPr>
          <a:lstStyle>
            <a:lvl1pPr>
              <a:defRPr sz="800" b="0">
                <a:solidFill>
                  <a:schemeClr val="bg2"/>
                </a:solidFill>
                <a:latin typeface="+mn-lt"/>
              </a:defRPr>
            </a:lvl1pPr>
          </a:lstStyle>
          <a:p>
            <a:pPr lvl="0"/>
            <a:r>
              <a:rPr lang="en-US" noProof="0" smtClean="0"/>
              <a:t>Click to edit Master text styles</a:t>
            </a:r>
          </a:p>
        </p:txBody>
      </p:sp>
      <p:sp>
        <p:nvSpPr>
          <p:cNvPr id="11" name="Title 10"/>
          <p:cNvSpPr>
            <a:spLocks noGrp="1"/>
          </p:cNvSpPr>
          <p:nvPr>
            <p:ph type="title"/>
          </p:nvPr>
        </p:nvSpPr>
        <p:spPr bwMode="invGray"/>
        <p:txBody>
          <a:bodyPr/>
          <a:lstStyle/>
          <a:p>
            <a:r>
              <a:rPr lang="en-GB" noProof="0"/>
              <a:t>Click to edit Master title style</a:t>
            </a:r>
          </a:p>
        </p:txBody>
      </p:sp>
      <p:sp>
        <p:nvSpPr>
          <p:cNvPr id="15" name="Text Placeholder 7"/>
          <p:cNvSpPr>
            <a:spLocks noGrp="1"/>
          </p:cNvSpPr>
          <p:nvPr>
            <p:ph type="body" sz="quarter" idx="13"/>
          </p:nvPr>
        </p:nvSpPr>
        <p:spPr bwMode="invGray">
          <a:xfrm>
            <a:off x="480485" y="1188003"/>
            <a:ext cx="8160000" cy="288925"/>
          </a:xfrm>
        </p:spPr>
        <p:txBody>
          <a:bodyPr anchor="ctr">
            <a:normAutofit/>
          </a:bodyPr>
          <a:lstStyle>
            <a:lvl1pPr>
              <a:defRPr sz="1600" b="0">
                <a:solidFill>
                  <a:schemeClr val="bg1"/>
                </a:solidFill>
                <a:latin typeface="+mj-lt"/>
              </a:defRPr>
            </a:lvl1pPr>
          </a:lstStyle>
          <a:p>
            <a:pPr lvl="0"/>
            <a:r>
              <a:rPr lang="en-US" noProof="0" smtClean="0"/>
              <a:t>Click to edit Master text styles</a:t>
            </a:r>
          </a:p>
        </p:txBody>
      </p:sp>
      <p:sp>
        <p:nvSpPr>
          <p:cNvPr id="7" name="Date Placeholder 3"/>
          <p:cNvSpPr>
            <a:spLocks noGrp="1"/>
          </p:cNvSpPr>
          <p:nvPr>
            <p:ph type="dt" sz="half" idx="22"/>
          </p:nvPr>
        </p:nvSpPr>
        <p:spPr/>
        <p:txBody>
          <a:bodyPr/>
          <a:lstStyle>
            <a:lvl1pPr>
              <a:defRPr/>
            </a:lvl1pPr>
          </a:lstStyle>
          <a:p>
            <a:pPr>
              <a:defRPr/>
            </a:pPr>
            <a:fld id="{1BD45B9B-6EB0-47B1-87B2-9090299C3B48}" type="datetime1">
              <a:rPr lang="en-GB"/>
              <a:pPr>
                <a:defRPr/>
              </a:pPr>
              <a:t>25/07/2018</a:t>
            </a:fld>
            <a:endParaRPr lang="en-GB"/>
          </a:p>
        </p:txBody>
      </p:sp>
      <p:sp>
        <p:nvSpPr>
          <p:cNvPr id="8" name="Footer Placeholder 4"/>
          <p:cNvSpPr>
            <a:spLocks noGrp="1"/>
          </p:cNvSpPr>
          <p:nvPr>
            <p:ph type="ftr" sz="quarter" idx="23"/>
          </p:nvPr>
        </p:nvSpPr>
        <p:spPr/>
        <p:txBody>
          <a:bodyPr/>
          <a:lstStyle>
            <a:lvl1pPr>
              <a:defRPr/>
            </a:lvl1pPr>
          </a:lstStyle>
          <a:p>
            <a:pPr>
              <a:defRPr/>
            </a:pPr>
            <a:r>
              <a:rPr lang="en-GB"/>
              <a:t>|     Title of the presentation</a:t>
            </a:r>
          </a:p>
        </p:txBody>
      </p:sp>
      <p:sp>
        <p:nvSpPr>
          <p:cNvPr id="9" name="Slide Number Placeholder 5"/>
          <p:cNvSpPr>
            <a:spLocks noGrp="1"/>
          </p:cNvSpPr>
          <p:nvPr>
            <p:ph type="sldNum" sz="quarter" idx="24"/>
          </p:nvPr>
        </p:nvSpPr>
        <p:spPr/>
        <p:txBody>
          <a:bodyPr/>
          <a:lstStyle>
            <a:lvl1pPr>
              <a:defRPr/>
            </a:lvl1pPr>
          </a:lstStyle>
          <a:p>
            <a:pPr>
              <a:defRPr/>
            </a:pPr>
            <a:fld id="{1A4CCAA1-BC2C-49F9-A7E6-EB7F54CE1677}" type="slidenum">
              <a:rPr lang="en-GB"/>
              <a:pPr>
                <a:defRPr/>
              </a:pPr>
              <a:t>‹#›</a:t>
            </a:fld>
            <a:endParaRPr lang="en-GB"/>
          </a:p>
        </p:txBody>
      </p:sp>
    </p:spTree>
    <p:extLst>
      <p:ext uri="{BB962C8B-B14F-4D97-AF65-F5344CB8AC3E}">
        <p14:creationId xmlns:p14="http://schemas.microsoft.com/office/powerpoint/2010/main" val="6690612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mparison boxes blue">
    <p:spTree>
      <p:nvGrpSpPr>
        <p:cNvPr id="1" name=""/>
        <p:cNvGrpSpPr/>
        <p:nvPr/>
      </p:nvGrpSpPr>
      <p:grpSpPr>
        <a:xfrm>
          <a:off x="0" y="0"/>
          <a:ext cx="0" cy="0"/>
          <a:chOff x="0" y="0"/>
          <a:chExt cx="0" cy="0"/>
        </a:xfrm>
      </p:grpSpPr>
      <p:sp>
        <p:nvSpPr>
          <p:cNvPr id="21" name="Text Placeholder 7"/>
          <p:cNvSpPr>
            <a:spLocks noGrp="1"/>
          </p:cNvSpPr>
          <p:nvPr>
            <p:ph type="body" sz="quarter" idx="21"/>
          </p:nvPr>
        </p:nvSpPr>
        <p:spPr bwMode="invGray">
          <a:xfrm>
            <a:off x="480000" y="6293651"/>
            <a:ext cx="11226365" cy="208579"/>
          </a:xfrm>
        </p:spPr>
        <p:txBody>
          <a:bodyPr anchor="t">
            <a:normAutofit/>
          </a:bodyPr>
          <a:lstStyle>
            <a:lvl1pPr>
              <a:defRPr sz="800" b="0">
                <a:solidFill>
                  <a:schemeClr val="bg2"/>
                </a:solidFill>
                <a:latin typeface="+mn-lt"/>
              </a:defRPr>
            </a:lvl1pPr>
          </a:lstStyle>
          <a:p>
            <a:pPr lvl="0"/>
            <a:r>
              <a:rPr lang="en-US" noProof="0" smtClean="0"/>
              <a:t>Click to edit Master text styles</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999" y="2160000"/>
            <a:ext cx="5472000" cy="38772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3" name="Content Placeholder 3"/>
          <p:cNvSpPr>
            <a:spLocks noGrp="1"/>
          </p:cNvSpPr>
          <p:nvPr>
            <p:ph sz="half" idx="26"/>
          </p:nvPr>
        </p:nvSpPr>
        <p:spPr bwMode="invGray">
          <a:xfrm>
            <a:off x="6234364" y="2160000"/>
            <a:ext cx="5472000" cy="38772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8" name="Text Placeholder 7"/>
          <p:cNvSpPr>
            <a:spLocks noGrp="1"/>
          </p:cNvSpPr>
          <p:nvPr>
            <p:ph type="body" sz="quarter" idx="13"/>
          </p:nvPr>
        </p:nvSpPr>
        <p:spPr bwMode="invGray">
          <a:xfrm>
            <a:off x="480485" y="1188003"/>
            <a:ext cx="8160000" cy="288925"/>
          </a:xfrm>
        </p:spPr>
        <p:txBody>
          <a:bodyPr anchor="ctr">
            <a:normAutofit/>
          </a:bodyPr>
          <a:lstStyle>
            <a:lvl1pPr>
              <a:defRPr sz="1600" b="0">
                <a:solidFill>
                  <a:schemeClr val="bg1"/>
                </a:solidFill>
                <a:latin typeface="+mj-lt"/>
              </a:defRPr>
            </a:lvl1pPr>
          </a:lstStyle>
          <a:p>
            <a:pPr lvl="0"/>
            <a:r>
              <a:rPr lang="en-US" noProof="0" smtClean="0"/>
              <a:t>Click to edit Master text styles</a:t>
            </a:r>
          </a:p>
        </p:txBody>
      </p:sp>
      <p:sp>
        <p:nvSpPr>
          <p:cNvPr id="25" name="Text Placeholder 5"/>
          <p:cNvSpPr>
            <a:spLocks noGrp="1"/>
          </p:cNvSpPr>
          <p:nvPr>
            <p:ph type="body" sz="quarter" idx="27"/>
          </p:nvPr>
        </p:nvSpPr>
        <p:spPr bwMode="invGray">
          <a:xfrm>
            <a:off x="479999" y="1800000"/>
            <a:ext cx="5472001" cy="252012"/>
          </a:xfrm>
          <a:solidFill>
            <a:srgbClr val="009CDE"/>
          </a:solidFill>
        </p:spPr>
        <p:txBody>
          <a:bodyPr lIns="72000" tIns="18000" rIns="72000" bIns="18000" anchor="ctr">
            <a:normAutofit/>
          </a:bodyPr>
          <a:lstStyle>
            <a:lvl1pPr>
              <a:defRPr lang="en-US" sz="14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26" name="Text Placeholder 5"/>
          <p:cNvSpPr>
            <a:spLocks noGrp="1"/>
          </p:cNvSpPr>
          <p:nvPr>
            <p:ph type="body" sz="quarter" idx="28"/>
          </p:nvPr>
        </p:nvSpPr>
        <p:spPr bwMode="invGray">
          <a:xfrm>
            <a:off x="6234365" y="1800000"/>
            <a:ext cx="5472000" cy="252012"/>
          </a:xfrm>
          <a:solidFill>
            <a:srgbClr val="009CDE"/>
          </a:solidFill>
        </p:spPr>
        <p:txBody>
          <a:bodyPr lIns="72000" tIns="18000" rIns="72000" bIns="18000" anchor="ctr">
            <a:normAutofit/>
          </a:bodyPr>
          <a:lstStyle>
            <a:lvl1pPr>
              <a:defRPr lang="en-US" sz="1400" b="1" dirty="0">
                <a:solidFill>
                  <a:schemeClr val="bg1"/>
                </a:solidFill>
                <a:latin typeface="+mj-lt"/>
              </a:defRPr>
            </a:lvl1pPr>
          </a:lstStyle>
          <a:p>
            <a:pPr lvl="0"/>
            <a:r>
              <a:rPr lang="en-GB" noProof="0" dirty="0"/>
              <a:t>Edit Master text styles</a:t>
            </a:r>
          </a:p>
        </p:txBody>
      </p:sp>
      <p:sp>
        <p:nvSpPr>
          <p:cNvPr id="9" name="Date Placeholder 3"/>
          <p:cNvSpPr>
            <a:spLocks noGrp="1"/>
          </p:cNvSpPr>
          <p:nvPr>
            <p:ph type="dt" sz="half" idx="29"/>
          </p:nvPr>
        </p:nvSpPr>
        <p:spPr/>
        <p:txBody>
          <a:bodyPr/>
          <a:lstStyle>
            <a:lvl1pPr>
              <a:defRPr/>
            </a:lvl1pPr>
          </a:lstStyle>
          <a:p>
            <a:pPr>
              <a:defRPr/>
            </a:pPr>
            <a:fld id="{CBB18C1D-349F-487A-A4BB-BC502284C531}" type="datetime1">
              <a:rPr lang="en-GB"/>
              <a:pPr>
                <a:defRPr/>
              </a:pPr>
              <a:t>25/07/2018</a:t>
            </a:fld>
            <a:endParaRPr lang="en-GB"/>
          </a:p>
        </p:txBody>
      </p:sp>
      <p:sp>
        <p:nvSpPr>
          <p:cNvPr id="10" name="Footer Placeholder 4"/>
          <p:cNvSpPr>
            <a:spLocks noGrp="1"/>
          </p:cNvSpPr>
          <p:nvPr>
            <p:ph type="ftr" sz="quarter" idx="30"/>
          </p:nvPr>
        </p:nvSpPr>
        <p:spPr/>
        <p:txBody>
          <a:bodyPr/>
          <a:lstStyle>
            <a:lvl1pPr>
              <a:defRPr/>
            </a:lvl1pPr>
          </a:lstStyle>
          <a:p>
            <a:pPr>
              <a:defRPr/>
            </a:pPr>
            <a:r>
              <a:rPr lang="en-GB"/>
              <a:t>|     Title of the presentation</a:t>
            </a:r>
          </a:p>
        </p:txBody>
      </p:sp>
      <p:sp>
        <p:nvSpPr>
          <p:cNvPr id="14" name="Slide Number Placeholder 5"/>
          <p:cNvSpPr>
            <a:spLocks noGrp="1"/>
          </p:cNvSpPr>
          <p:nvPr>
            <p:ph type="sldNum" sz="quarter" idx="31"/>
          </p:nvPr>
        </p:nvSpPr>
        <p:spPr/>
        <p:txBody>
          <a:bodyPr/>
          <a:lstStyle>
            <a:lvl1pPr>
              <a:defRPr/>
            </a:lvl1pPr>
          </a:lstStyle>
          <a:p>
            <a:pPr>
              <a:defRPr/>
            </a:pPr>
            <a:fld id="{FF27A250-6C18-4AF9-81E4-B826B1CBE728}" type="slidenum">
              <a:rPr lang="en-GB"/>
              <a:pPr>
                <a:defRPr/>
              </a:pPr>
              <a:t>‹#›</a:t>
            </a:fld>
            <a:endParaRPr lang="en-GB"/>
          </a:p>
        </p:txBody>
      </p:sp>
    </p:spTree>
    <p:extLst>
      <p:ext uri="{BB962C8B-B14F-4D97-AF65-F5344CB8AC3E}">
        <p14:creationId xmlns:p14="http://schemas.microsoft.com/office/powerpoint/2010/main" val="23913175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 Boxes blue">
    <p:spTree>
      <p:nvGrpSpPr>
        <p:cNvPr id="1" name=""/>
        <p:cNvGrpSpPr/>
        <p:nvPr/>
      </p:nvGrpSpPr>
      <p:grpSpPr>
        <a:xfrm>
          <a:off x="0" y="0"/>
          <a:ext cx="0" cy="0"/>
          <a:chOff x="0" y="0"/>
          <a:chExt cx="0" cy="0"/>
        </a:xfrm>
      </p:grpSpPr>
      <p:sp>
        <p:nvSpPr>
          <p:cNvPr id="21" name="Text Placeholder 7"/>
          <p:cNvSpPr>
            <a:spLocks noGrp="1"/>
          </p:cNvSpPr>
          <p:nvPr>
            <p:ph type="body" sz="quarter" idx="21"/>
          </p:nvPr>
        </p:nvSpPr>
        <p:spPr bwMode="invGray">
          <a:xfrm>
            <a:off x="480000" y="6293651"/>
            <a:ext cx="11226365" cy="208579"/>
          </a:xfrm>
        </p:spPr>
        <p:txBody>
          <a:bodyPr anchor="t">
            <a:normAutofit/>
          </a:bodyPr>
          <a:lstStyle>
            <a:lvl1pPr>
              <a:defRPr sz="800" b="0">
                <a:solidFill>
                  <a:schemeClr val="bg2"/>
                </a:solidFill>
                <a:latin typeface="+mn-lt"/>
              </a:defRPr>
            </a:lvl1pPr>
          </a:lstStyle>
          <a:p>
            <a:pPr lvl="0"/>
            <a:r>
              <a:rPr lang="en-US" noProof="0" smtClean="0"/>
              <a:t>Click to edit Master text styles</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999" y="2160000"/>
            <a:ext cx="5472000" cy="1656000"/>
          </a:xfrm>
        </p:spPr>
        <p:txBody>
          <a:bodyPr/>
          <a:lstStyle>
            <a:lvl1pPr>
              <a:defRPr sz="1400"/>
            </a:lvl1pPr>
            <a:lvl2pPr>
              <a:defRPr sz="1400"/>
            </a:lvl2pPr>
            <a:lvl3pPr>
              <a:defRPr sz="1400"/>
            </a:lvl3pPr>
            <a:lvl4pPr>
              <a:defRPr sz="1400"/>
            </a:lvl4pPr>
            <a:lvl5pPr>
              <a:defRPr sz="14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3" name="Content Placeholder 3"/>
          <p:cNvSpPr>
            <a:spLocks noGrp="1"/>
          </p:cNvSpPr>
          <p:nvPr>
            <p:ph sz="half" idx="26"/>
          </p:nvPr>
        </p:nvSpPr>
        <p:spPr bwMode="invGray">
          <a:xfrm>
            <a:off x="6234364" y="2160000"/>
            <a:ext cx="5472000" cy="1656000"/>
          </a:xfrm>
        </p:spPr>
        <p:txBody>
          <a:bodyPr/>
          <a:lstStyle>
            <a:lvl1pPr>
              <a:defRPr sz="1400"/>
            </a:lvl1pPr>
            <a:lvl2pPr>
              <a:defRPr sz="1400"/>
            </a:lvl2pPr>
            <a:lvl3pPr>
              <a:defRPr sz="1400"/>
            </a:lvl3pPr>
            <a:lvl4pPr>
              <a:defRPr sz="1400"/>
            </a:lvl4pPr>
            <a:lvl5pPr>
              <a:defRPr sz="14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9" name="Text Placeholder 5"/>
          <p:cNvSpPr>
            <a:spLocks noGrp="1"/>
          </p:cNvSpPr>
          <p:nvPr>
            <p:ph type="body" sz="quarter" idx="27"/>
          </p:nvPr>
        </p:nvSpPr>
        <p:spPr bwMode="invGray">
          <a:xfrm>
            <a:off x="479999" y="1800000"/>
            <a:ext cx="5472001" cy="252012"/>
          </a:xfrm>
          <a:solidFill>
            <a:srgbClr val="009CDE"/>
          </a:solidFill>
        </p:spPr>
        <p:txBody>
          <a:bodyPr lIns="72000" tIns="18000" rIns="72000" bIns="18000" anchor="ctr">
            <a:normAutofit/>
          </a:bodyPr>
          <a:lstStyle>
            <a:lvl1pPr>
              <a:defRPr lang="en-US" sz="14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20" name="Text Placeholder 5"/>
          <p:cNvSpPr>
            <a:spLocks noGrp="1"/>
          </p:cNvSpPr>
          <p:nvPr>
            <p:ph type="body" sz="quarter" idx="28"/>
          </p:nvPr>
        </p:nvSpPr>
        <p:spPr bwMode="invGray">
          <a:xfrm>
            <a:off x="6234365" y="1800000"/>
            <a:ext cx="5472000" cy="252012"/>
          </a:xfrm>
          <a:solidFill>
            <a:srgbClr val="009CDE"/>
          </a:solidFill>
        </p:spPr>
        <p:txBody>
          <a:bodyPr lIns="72000" tIns="18000" rIns="72000" bIns="18000" anchor="ctr">
            <a:normAutofit/>
          </a:bodyPr>
          <a:lstStyle>
            <a:lvl1pPr>
              <a:defRPr lang="en-US" sz="1400" b="1" dirty="0">
                <a:solidFill>
                  <a:schemeClr val="bg1"/>
                </a:solidFill>
                <a:latin typeface="+mj-lt"/>
              </a:defRPr>
            </a:lvl1pPr>
          </a:lstStyle>
          <a:p>
            <a:pPr lvl="0"/>
            <a:r>
              <a:rPr lang="en-GB" noProof="0"/>
              <a:t>Edit Master text styles</a:t>
            </a:r>
          </a:p>
        </p:txBody>
      </p:sp>
      <p:sp>
        <p:nvSpPr>
          <p:cNvPr id="35" name="Text Placeholder 7"/>
          <p:cNvSpPr>
            <a:spLocks noGrp="1"/>
          </p:cNvSpPr>
          <p:nvPr>
            <p:ph type="body" sz="quarter" idx="13"/>
          </p:nvPr>
        </p:nvSpPr>
        <p:spPr bwMode="invGray">
          <a:xfrm>
            <a:off x="480485" y="1188003"/>
            <a:ext cx="8160000" cy="288925"/>
          </a:xfrm>
        </p:spPr>
        <p:txBody>
          <a:bodyPr anchor="ctr">
            <a:normAutofit/>
          </a:bodyPr>
          <a:lstStyle>
            <a:lvl1pPr>
              <a:defRPr sz="1600" b="0">
                <a:solidFill>
                  <a:schemeClr val="bg1"/>
                </a:solidFill>
                <a:latin typeface="+mj-lt"/>
              </a:defRPr>
            </a:lvl1pPr>
          </a:lstStyle>
          <a:p>
            <a:pPr lvl="0"/>
            <a:r>
              <a:rPr lang="en-US" noProof="0" smtClean="0"/>
              <a:t>Click to edit Master text styles</a:t>
            </a:r>
          </a:p>
        </p:txBody>
      </p:sp>
      <p:sp>
        <p:nvSpPr>
          <p:cNvPr id="37" name="Content Placeholder 2"/>
          <p:cNvSpPr>
            <a:spLocks noGrp="1"/>
          </p:cNvSpPr>
          <p:nvPr>
            <p:ph sz="half" idx="30"/>
          </p:nvPr>
        </p:nvSpPr>
        <p:spPr bwMode="invGray">
          <a:xfrm>
            <a:off x="479999" y="4381200"/>
            <a:ext cx="5472000" cy="1656000"/>
          </a:xfrm>
        </p:spPr>
        <p:txBody>
          <a:bodyPr/>
          <a:lstStyle>
            <a:lvl1pPr>
              <a:defRPr sz="1400"/>
            </a:lvl1pPr>
            <a:lvl2pPr>
              <a:defRPr sz="1400"/>
            </a:lvl2pPr>
            <a:lvl3pPr>
              <a:defRPr sz="1400"/>
            </a:lvl3pPr>
            <a:lvl4pPr>
              <a:defRPr sz="1400"/>
            </a:lvl4pPr>
            <a:lvl5pPr>
              <a:defRPr sz="14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8" name="Content Placeholder 3"/>
          <p:cNvSpPr>
            <a:spLocks noGrp="1"/>
          </p:cNvSpPr>
          <p:nvPr>
            <p:ph sz="half" idx="34"/>
          </p:nvPr>
        </p:nvSpPr>
        <p:spPr bwMode="invGray">
          <a:xfrm>
            <a:off x="6234364" y="4381200"/>
            <a:ext cx="5472000" cy="1656000"/>
          </a:xfrm>
        </p:spPr>
        <p:txBody>
          <a:bodyPr/>
          <a:lstStyle>
            <a:lvl1pPr>
              <a:defRPr sz="1400"/>
            </a:lvl1pPr>
            <a:lvl2pPr>
              <a:defRPr sz="1400"/>
            </a:lvl2pPr>
            <a:lvl3pPr>
              <a:defRPr sz="1400"/>
            </a:lvl3pPr>
            <a:lvl4pPr>
              <a:defRPr sz="1400"/>
            </a:lvl4pPr>
            <a:lvl5pPr>
              <a:defRPr sz="14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9" name="Text Placeholder 5"/>
          <p:cNvSpPr>
            <a:spLocks noGrp="1"/>
          </p:cNvSpPr>
          <p:nvPr>
            <p:ph type="body" sz="quarter" idx="35"/>
          </p:nvPr>
        </p:nvSpPr>
        <p:spPr bwMode="invGray">
          <a:xfrm>
            <a:off x="479999" y="4039524"/>
            <a:ext cx="5472001" cy="252012"/>
          </a:xfrm>
          <a:solidFill>
            <a:srgbClr val="009CDE"/>
          </a:solidFill>
        </p:spPr>
        <p:txBody>
          <a:bodyPr lIns="72000" tIns="18000" rIns="72000" bIns="18000" anchor="ctr">
            <a:normAutofit/>
          </a:bodyPr>
          <a:lstStyle>
            <a:lvl1pPr>
              <a:defRPr lang="en-US" sz="14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40" name="Text Placeholder 5"/>
          <p:cNvSpPr>
            <a:spLocks noGrp="1"/>
          </p:cNvSpPr>
          <p:nvPr>
            <p:ph type="body" sz="quarter" idx="36"/>
          </p:nvPr>
        </p:nvSpPr>
        <p:spPr bwMode="invGray">
          <a:xfrm>
            <a:off x="6234365" y="4039524"/>
            <a:ext cx="5472000" cy="252012"/>
          </a:xfrm>
          <a:solidFill>
            <a:srgbClr val="009CDE"/>
          </a:solidFill>
        </p:spPr>
        <p:txBody>
          <a:bodyPr lIns="72000" tIns="18000" rIns="72000" bIns="18000" anchor="ctr">
            <a:normAutofit/>
          </a:bodyPr>
          <a:lstStyle>
            <a:lvl1pPr>
              <a:defRPr lang="en-US" sz="1400" b="1" dirty="0">
                <a:solidFill>
                  <a:schemeClr val="bg1"/>
                </a:solidFill>
                <a:latin typeface="+mj-lt"/>
              </a:defRPr>
            </a:lvl1pPr>
          </a:lstStyle>
          <a:p>
            <a:pPr lvl="0"/>
            <a:r>
              <a:rPr lang="en-GB" noProof="0"/>
              <a:t>Edit Master text styles</a:t>
            </a:r>
          </a:p>
        </p:txBody>
      </p:sp>
      <p:sp>
        <p:nvSpPr>
          <p:cNvPr id="14" name="Date Placeholder 3"/>
          <p:cNvSpPr>
            <a:spLocks noGrp="1"/>
          </p:cNvSpPr>
          <p:nvPr>
            <p:ph type="dt" sz="half" idx="37"/>
          </p:nvPr>
        </p:nvSpPr>
        <p:spPr/>
        <p:txBody>
          <a:bodyPr/>
          <a:lstStyle>
            <a:lvl1pPr>
              <a:defRPr/>
            </a:lvl1pPr>
          </a:lstStyle>
          <a:p>
            <a:pPr>
              <a:defRPr/>
            </a:pPr>
            <a:fld id="{A119A4BC-99C5-4F66-9FFB-C896AA623691}" type="datetime1">
              <a:rPr lang="en-GB"/>
              <a:pPr>
                <a:defRPr/>
              </a:pPr>
              <a:t>25/07/2018</a:t>
            </a:fld>
            <a:endParaRPr lang="en-GB"/>
          </a:p>
        </p:txBody>
      </p:sp>
      <p:sp>
        <p:nvSpPr>
          <p:cNvPr id="15" name="Footer Placeholder 4"/>
          <p:cNvSpPr>
            <a:spLocks noGrp="1"/>
          </p:cNvSpPr>
          <p:nvPr>
            <p:ph type="ftr" sz="quarter" idx="38"/>
          </p:nvPr>
        </p:nvSpPr>
        <p:spPr/>
        <p:txBody>
          <a:bodyPr/>
          <a:lstStyle>
            <a:lvl1pPr>
              <a:defRPr/>
            </a:lvl1pPr>
          </a:lstStyle>
          <a:p>
            <a:pPr>
              <a:defRPr/>
            </a:pPr>
            <a:r>
              <a:rPr lang="en-GB"/>
              <a:t>|     Title of the presentation</a:t>
            </a:r>
          </a:p>
        </p:txBody>
      </p:sp>
      <p:sp>
        <p:nvSpPr>
          <p:cNvPr id="16" name="Slide Number Placeholder 5"/>
          <p:cNvSpPr>
            <a:spLocks noGrp="1"/>
          </p:cNvSpPr>
          <p:nvPr>
            <p:ph type="sldNum" sz="quarter" idx="39"/>
          </p:nvPr>
        </p:nvSpPr>
        <p:spPr/>
        <p:txBody>
          <a:bodyPr/>
          <a:lstStyle>
            <a:lvl1pPr>
              <a:defRPr/>
            </a:lvl1pPr>
          </a:lstStyle>
          <a:p>
            <a:pPr>
              <a:defRPr/>
            </a:pPr>
            <a:fld id="{A295E79F-EA8B-4535-9C86-E2356546C302}" type="slidenum">
              <a:rPr lang="en-GB"/>
              <a:pPr>
                <a:defRPr/>
              </a:pPr>
              <a:t>‹#›</a:t>
            </a:fld>
            <a:endParaRPr lang="en-GB"/>
          </a:p>
        </p:txBody>
      </p:sp>
    </p:spTree>
    <p:extLst>
      <p:ext uri="{BB962C8B-B14F-4D97-AF65-F5344CB8AC3E}">
        <p14:creationId xmlns:p14="http://schemas.microsoft.com/office/powerpoint/2010/main" val="21218097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 Columns blue">
    <p:spTree>
      <p:nvGrpSpPr>
        <p:cNvPr id="1" name=""/>
        <p:cNvGrpSpPr/>
        <p:nvPr/>
      </p:nvGrpSpPr>
      <p:grpSpPr>
        <a:xfrm>
          <a:off x="0" y="0"/>
          <a:ext cx="0" cy="0"/>
          <a:chOff x="0" y="0"/>
          <a:chExt cx="0" cy="0"/>
        </a:xfrm>
      </p:grpSpPr>
      <p:sp>
        <p:nvSpPr>
          <p:cNvPr id="21" name="Text Placeholder 7"/>
          <p:cNvSpPr>
            <a:spLocks noGrp="1"/>
          </p:cNvSpPr>
          <p:nvPr>
            <p:ph type="body" sz="quarter" idx="21"/>
          </p:nvPr>
        </p:nvSpPr>
        <p:spPr bwMode="invGray">
          <a:xfrm>
            <a:off x="480000" y="6293651"/>
            <a:ext cx="11226365" cy="208579"/>
          </a:xfrm>
        </p:spPr>
        <p:txBody>
          <a:bodyPr anchor="t">
            <a:normAutofit/>
          </a:bodyPr>
          <a:lstStyle>
            <a:lvl1pPr>
              <a:defRPr sz="800" b="0">
                <a:solidFill>
                  <a:schemeClr val="bg2"/>
                </a:solidFill>
                <a:latin typeface="+mn-lt"/>
              </a:defRPr>
            </a:lvl1pPr>
          </a:lstStyle>
          <a:p>
            <a:pPr lvl="0"/>
            <a:r>
              <a:rPr lang="en-US" noProof="0" smtClean="0"/>
              <a:t>Click to edit Master text styles</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999" y="2160000"/>
            <a:ext cx="3552000" cy="3877200"/>
          </a:xfrm>
        </p:spPr>
        <p:txBody>
          <a:bodyPr/>
          <a:lstStyle>
            <a:lvl1pPr>
              <a:defRPr sz="1400"/>
            </a:lvl1pPr>
            <a:lvl2pPr>
              <a:defRPr sz="1400"/>
            </a:lvl2pPr>
            <a:lvl3pPr>
              <a:defRPr sz="1400"/>
            </a:lvl3pPr>
            <a:lvl4pPr>
              <a:defRPr sz="1400"/>
            </a:lvl4pPr>
            <a:lvl5pPr>
              <a:defRPr sz="14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9" name="Text Placeholder 5"/>
          <p:cNvSpPr>
            <a:spLocks noGrp="1"/>
          </p:cNvSpPr>
          <p:nvPr>
            <p:ph type="body" sz="quarter" idx="27"/>
          </p:nvPr>
        </p:nvSpPr>
        <p:spPr bwMode="invGray">
          <a:xfrm>
            <a:off x="479999" y="1800000"/>
            <a:ext cx="3552000" cy="252012"/>
          </a:xfrm>
          <a:solidFill>
            <a:srgbClr val="009CDE"/>
          </a:solidFill>
        </p:spPr>
        <p:txBody>
          <a:bodyPr lIns="72000" tIns="18000" rIns="72000" bIns="18000" anchor="ctr">
            <a:normAutofit/>
          </a:bodyPr>
          <a:lstStyle>
            <a:lvl1pPr>
              <a:defRPr lang="en-US" sz="1400" b="1" dirty="0">
                <a:solidFill>
                  <a:schemeClr val="bg1"/>
                </a:solidFill>
                <a:latin typeface="+mj-lt"/>
              </a:defRPr>
            </a:lvl1pPr>
          </a:lstStyle>
          <a:p>
            <a:pPr lvl="0"/>
            <a:r>
              <a:rPr lang="en-GB" noProof="0"/>
              <a:t>Edit Master text styles</a:t>
            </a:r>
          </a:p>
        </p:txBody>
      </p:sp>
      <p:sp>
        <p:nvSpPr>
          <p:cNvPr id="16" name="Content Placeholder 2"/>
          <p:cNvSpPr>
            <a:spLocks noGrp="1"/>
          </p:cNvSpPr>
          <p:nvPr>
            <p:ph sz="half" idx="29"/>
          </p:nvPr>
        </p:nvSpPr>
        <p:spPr bwMode="invGray">
          <a:xfrm>
            <a:off x="4317181" y="2160000"/>
            <a:ext cx="3552000" cy="3877200"/>
          </a:xfrm>
        </p:spPr>
        <p:txBody>
          <a:bodyPr/>
          <a:lstStyle>
            <a:lvl1pPr>
              <a:defRPr sz="1400"/>
            </a:lvl1pPr>
            <a:lvl2pPr>
              <a:defRPr sz="1400"/>
            </a:lvl2pPr>
            <a:lvl3pPr>
              <a:defRPr sz="1400"/>
            </a:lvl3pPr>
            <a:lvl4pPr>
              <a:defRPr sz="1400"/>
            </a:lvl4pPr>
            <a:lvl5pPr>
              <a:defRPr sz="14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7" name="Text Placeholder 5"/>
          <p:cNvSpPr>
            <a:spLocks noGrp="1"/>
          </p:cNvSpPr>
          <p:nvPr>
            <p:ph type="body" sz="quarter" idx="30"/>
          </p:nvPr>
        </p:nvSpPr>
        <p:spPr bwMode="invGray">
          <a:xfrm>
            <a:off x="4317181" y="1800000"/>
            <a:ext cx="3552000" cy="252012"/>
          </a:xfrm>
          <a:solidFill>
            <a:srgbClr val="009CDE"/>
          </a:solidFill>
        </p:spPr>
        <p:txBody>
          <a:bodyPr lIns="72000" tIns="18000" rIns="72000" bIns="18000" anchor="ctr">
            <a:normAutofit/>
          </a:bodyPr>
          <a:lstStyle>
            <a:lvl1pPr>
              <a:defRPr lang="en-US" sz="1400" b="1" dirty="0">
                <a:solidFill>
                  <a:schemeClr val="bg1"/>
                </a:solidFill>
                <a:latin typeface="+mj-lt"/>
              </a:defRPr>
            </a:lvl1pPr>
          </a:lstStyle>
          <a:p>
            <a:pPr lvl="0"/>
            <a:r>
              <a:rPr lang="en-GB" noProof="0"/>
              <a:t>Edit Master text styles</a:t>
            </a:r>
          </a:p>
        </p:txBody>
      </p:sp>
      <p:sp>
        <p:nvSpPr>
          <p:cNvPr id="24" name="Content Placeholder 2"/>
          <p:cNvSpPr>
            <a:spLocks noGrp="1"/>
          </p:cNvSpPr>
          <p:nvPr>
            <p:ph sz="half" idx="31"/>
          </p:nvPr>
        </p:nvSpPr>
        <p:spPr bwMode="invGray">
          <a:xfrm>
            <a:off x="8154364" y="2160000"/>
            <a:ext cx="3552000" cy="3877200"/>
          </a:xfrm>
        </p:spPr>
        <p:txBody>
          <a:bodyPr/>
          <a:lstStyle>
            <a:lvl1pPr>
              <a:defRPr sz="1400"/>
            </a:lvl1pPr>
            <a:lvl2pPr>
              <a:defRPr sz="1400"/>
            </a:lvl2pPr>
            <a:lvl3pPr>
              <a:defRPr sz="1400"/>
            </a:lvl3pPr>
            <a:lvl4pPr>
              <a:defRPr sz="1400"/>
            </a:lvl4pPr>
            <a:lvl5pPr>
              <a:defRPr sz="14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5" name="Text Placeholder 5"/>
          <p:cNvSpPr>
            <a:spLocks noGrp="1"/>
          </p:cNvSpPr>
          <p:nvPr>
            <p:ph type="body" sz="quarter" idx="32"/>
          </p:nvPr>
        </p:nvSpPr>
        <p:spPr bwMode="invGray">
          <a:xfrm>
            <a:off x="8154364" y="1800000"/>
            <a:ext cx="3552000" cy="252012"/>
          </a:xfrm>
          <a:solidFill>
            <a:srgbClr val="009CDE"/>
          </a:solidFill>
        </p:spPr>
        <p:txBody>
          <a:bodyPr lIns="72000" tIns="18000" rIns="72000" bIns="18000" anchor="ctr">
            <a:normAutofit/>
          </a:bodyPr>
          <a:lstStyle>
            <a:lvl1pPr>
              <a:defRPr lang="en-US" sz="1400" b="1" dirty="0">
                <a:solidFill>
                  <a:schemeClr val="bg1"/>
                </a:solidFill>
                <a:latin typeface="+mj-lt"/>
              </a:defRPr>
            </a:lvl1pPr>
          </a:lstStyle>
          <a:p>
            <a:pPr lvl="0"/>
            <a:r>
              <a:rPr lang="en-GB" noProof="0"/>
              <a:t>Edit Master text styles</a:t>
            </a:r>
          </a:p>
        </p:txBody>
      </p:sp>
      <p:sp>
        <p:nvSpPr>
          <p:cNvPr id="23" name="Text Placeholder 7"/>
          <p:cNvSpPr>
            <a:spLocks noGrp="1"/>
          </p:cNvSpPr>
          <p:nvPr>
            <p:ph type="body" sz="quarter" idx="13"/>
          </p:nvPr>
        </p:nvSpPr>
        <p:spPr bwMode="invGray">
          <a:xfrm>
            <a:off x="480485" y="1188003"/>
            <a:ext cx="8160000" cy="288925"/>
          </a:xfrm>
        </p:spPr>
        <p:txBody>
          <a:bodyPr anchor="ctr">
            <a:normAutofit/>
          </a:bodyPr>
          <a:lstStyle>
            <a:lvl1pPr>
              <a:defRPr sz="1600" b="0">
                <a:solidFill>
                  <a:schemeClr val="bg1"/>
                </a:solidFill>
                <a:latin typeface="+mj-lt"/>
              </a:defRPr>
            </a:lvl1pPr>
          </a:lstStyle>
          <a:p>
            <a:pPr lvl="0"/>
            <a:r>
              <a:rPr lang="en-US" noProof="0" smtClean="0"/>
              <a:t>Click to edit Master text styles</a:t>
            </a:r>
          </a:p>
        </p:txBody>
      </p:sp>
      <p:sp>
        <p:nvSpPr>
          <p:cNvPr id="13" name="Date Placeholder 3"/>
          <p:cNvSpPr>
            <a:spLocks noGrp="1"/>
          </p:cNvSpPr>
          <p:nvPr>
            <p:ph type="dt" sz="half" idx="33"/>
          </p:nvPr>
        </p:nvSpPr>
        <p:spPr/>
        <p:txBody>
          <a:bodyPr/>
          <a:lstStyle>
            <a:lvl1pPr>
              <a:defRPr/>
            </a:lvl1pPr>
          </a:lstStyle>
          <a:p>
            <a:pPr>
              <a:defRPr/>
            </a:pPr>
            <a:fld id="{8AA29B7C-415A-45A2-8BB4-4964763CB003}" type="datetime1">
              <a:rPr lang="en-GB"/>
              <a:pPr>
                <a:defRPr/>
              </a:pPr>
              <a:t>25/07/2018</a:t>
            </a:fld>
            <a:endParaRPr lang="en-GB"/>
          </a:p>
        </p:txBody>
      </p:sp>
      <p:sp>
        <p:nvSpPr>
          <p:cNvPr id="14" name="Footer Placeholder 4"/>
          <p:cNvSpPr>
            <a:spLocks noGrp="1"/>
          </p:cNvSpPr>
          <p:nvPr>
            <p:ph type="ftr" sz="quarter" idx="34"/>
          </p:nvPr>
        </p:nvSpPr>
        <p:spPr/>
        <p:txBody>
          <a:bodyPr/>
          <a:lstStyle>
            <a:lvl1pPr>
              <a:defRPr/>
            </a:lvl1pPr>
          </a:lstStyle>
          <a:p>
            <a:pPr>
              <a:defRPr/>
            </a:pPr>
            <a:r>
              <a:rPr lang="en-GB"/>
              <a:t>|     Title of the presentation</a:t>
            </a:r>
          </a:p>
        </p:txBody>
      </p:sp>
      <p:sp>
        <p:nvSpPr>
          <p:cNvPr id="15" name="Slide Number Placeholder 5"/>
          <p:cNvSpPr>
            <a:spLocks noGrp="1"/>
          </p:cNvSpPr>
          <p:nvPr>
            <p:ph type="sldNum" sz="quarter" idx="35"/>
          </p:nvPr>
        </p:nvSpPr>
        <p:spPr/>
        <p:txBody>
          <a:bodyPr/>
          <a:lstStyle>
            <a:lvl1pPr>
              <a:defRPr/>
            </a:lvl1pPr>
          </a:lstStyle>
          <a:p>
            <a:pPr>
              <a:defRPr/>
            </a:pPr>
            <a:fld id="{6EB2407B-21DC-4A5D-A755-316DFC0C8D27}" type="slidenum">
              <a:rPr lang="en-GB"/>
              <a:pPr>
                <a:defRPr/>
              </a:pPr>
              <a:t>‹#›</a:t>
            </a:fld>
            <a:endParaRPr lang="en-GB"/>
          </a:p>
        </p:txBody>
      </p:sp>
    </p:spTree>
    <p:extLst>
      <p:ext uri="{BB962C8B-B14F-4D97-AF65-F5344CB8AC3E}">
        <p14:creationId xmlns:p14="http://schemas.microsoft.com/office/powerpoint/2010/main" val="35841962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mage left / Text right blue">
    <p:spTree>
      <p:nvGrpSpPr>
        <p:cNvPr id="1" name=""/>
        <p:cNvGrpSpPr/>
        <p:nvPr/>
      </p:nvGrpSpPr>
      <p:grpSpPr>
        <a:xfrm>
          <a:off x="0" y="0"/>
          <a:ext cx="0" cy="0"/>
          <a:chOff x="0" y="0"/>
          <a:chExt cx="0" cy="0"/>
        </a:xfrm>
      </p:grpSpPr>
      <p:sp>
        <p:nvSpPr>
          <p:cNvPr id="4" name="Content Placeholder 3"/>
          <p:cNvSpPr>
            <a:spLocks noGrp="1"/>
          </p:cNvSpPr>
          <p:nvPr>
            <p:ph sz="half" idx="2"/>
          </p:nvPr>
        </p:nvSpPr>
        <p:spPr bwMode="invGray">
          <a:xfrm>
            <a:off x="6234364" y="1800000"/>
            <a:ext cx="5472000" cy="42372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Picture Placeholder 5"/>
          <p:cNvSpPr>
            <a:spLocks noGrp="1"/>
          </p:cNvSpPr>
          <p:nvPr>
            <p:ph type="pic" sz="quarter" idx="17"/>
          </p:nvPr>
        </p:nvSpPr>
        <p:spPr bwMode="invGray">
          <a:xfrm>
            <a:off x="479999" y="1800000"/>
            <a:ext cx="5472000"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lvl="0"/>
            <a:r>
              <a:rPr lang="en-US" noProof="0" smtClean="0"/>
              <a:t>Click icon to add picture</a:t>
            </a:r>
            <a:endParaRPr lang="en-GB" noProof="0" dirty="0"/>
          </a:p>
        </p:txBody>
      </p:sp>
      <p:sp>
        <p:nvSpPr>
          <p:cNvPr id="23" name="Text Placeholder 7"/>
          <p:cNvSpPr>
            <a:spLocks noGrp="1"/>
          </p:cNvSpPr>
          <p:nvPr>
            <p:ph type="body" sz="quarter" idx="21"/>
          </p:nvPr>
        </p:nvSpPr>
        <p:spPr bwMode="invGray">
          <a:xfrm>
            <a:off x="480000" y="6293651"/>
            <a:ext cx="11226365" cy="208579"/>
          </a:xfrm>
        </p:spPr>
        <p:txBody>
          <a:bodyPr anchor="t">
            <a:normAutofit/>
          </a:bodyPr>
          <a:lstStyle>
            <a:lvl1pPr>
              <a:defRPr sz="800" b="0">
                <a:solidFill>
                  <a:schemeClr val="bg2"/>
                </a:solidFill>
                <a:latin typeface="+mn-lt"/>
              </a:defRPr>
            </a:lvl1pPr>
          </a:lstStyle>
          <a:p>
            <a:pPr lvl="0"/>
            <a:r>
              <a:rPr lang="en-US" noProof="0" smtClean="0"/>
              <a:t>Click to edit Master text styles</a:t>
            </a:r>
          </a:p>
        </p:txBody>
      </p:sp>
      <p:sp>
        <p:nvSpPr>
          <p:cNvPr id="15" name="Title 14"/>
          <p:cNvSpPr>
            <a:spLocks noGrp="1"/>
          </p:cNvSpPr>
          <p:nvPr>
            <p:ph type="title"/>
          </p:nvPr>
        </p:nvSpPr>
        <p:spPr bwMode="invGray"/>
        <p:txBody>
          <a:bodyPr/>
          <a:lstStyle/>
          <a:p>
            <a:r>
              <a:rPr lang="en-GB" noProof="0"/>
              <a:t>Click to edit Master title style</a:t>
            </a:r>
          </a:p>
        </p:txBody>
      </p:sp>
      <p:sp>
        <p:nvSpPr>
          <p:cNvPr id="16" name="Text Placeholder 7"/>
          <p:cNvSpPr>
            <a:spLocks noGrp="1"/>
          </p:cNvSpPr>
          <p:nvPr>
            <p:ph type="body" sz="quarter" idx="13"/>
          </p:nvPr>
        </p:nvSpPr>
        <p:spPr bwMode="invGray">
          <a:xfrm>
            <a:off x="480485" y="1188003"/>
            <a:ext cx="8160000" cy="288925"/>
          </a:xfrm>
        </p:spPr>
        <p:txBody>
          <a:bodyPr anchor="ctr">
            <a:normAutofit/>
          </a:bodyPr>
          <a:lstStyle>
            <a:lvl1pPr>
              <a:defRPr sz="1600" b="0">
                <a:solidFill>
                  <a:schemeClr val="bg1"/>
                </a:solidFill>
                <a:latin typeface="+mj-lt"/>
              </a:defRPr>
            </a:lvl1pPr>
          </a:lstStyle>
          <a:p>
            <a:pPr lvl="0"/>
            <a:r>
              <a:rPr lang="en-US" noProof="0" smtClean="0"/>
              <a:t>Click to edit Master text styles</a:t>
            </a:r>
          </a:p>
        </p:txBody>
      </p:sp>
      <p:sp>
        <p:nvSpPr>
          <p:cNvPr id="7" name="Date Placeholder 3"/>
          <p:cNvSpPr>
            <a:spLocks noGrp="1"/>
          </p:cNvSpPr>
          <p:nvPr>
            <p:ph type="dt" sz="half" idx="22"/>
          </p:nvPr>
        </p:nvSpPr>
        <p:spPr/>
        <p:txBody>
          <a:bodyPr/>
          <a:lstStyle>
            <a:lvl1pPr>
              <a:defRPr/>
            </a:lvl1pPr>
          </a:lstStyle>
          <a:p>
            <a:pPr>
              <a:defRPr/>
            </a:pPr>
            <a:fld id="{233DB60B-5EA6-47DA-B4B8-086DF1986AEE}" type="datetime1">
              <a:rPr lang="en-GB"/>
              <a:pPr>
                <a:defRPr/>
              </a:pPr>
              <a:t>25/07/2018</a:t>
            </a:fld>
            <a:endParaRPr lang="en-GB"/>
          </a:p>
        </p:txBody>
      </p:sp>
      <p:sp>
        <p:nvSpPr>
          <p:cNvPr id="8" name="Footer Placeholder 4"/>
          <p:cNvSpPr>
            <a:spLocks noGrp="1"/>
          </p:cNvSpPr>
          <p:nvPr>
            <p:ph type="ftr" sz="quarter" idx="23"/>
          </p:nvPr>
        </p:nvSpPr>
        <p:spPr/>
        <p:txBody>
          <a:bodyPr/>
          <a:lstStyle>
            <a:lvl1pPr>
              <a:defRPr/>
            </a:lvl1pPr>
          </a:lstStyle>
          <a:p>
            <a:pPr>
              <a:defRPr/>
            </a:pPr>
            <a:r>
              <a:rPr lang="en-GB"/>
              <a:t>|     Title of the presentation</a:t>
            </a:r>
          </a:p>
        </p:txBody>
      </p:sp>
      <p:sp>
        <p:nvSpPr>
          <p:cNvPr id="9" name="Slide Number Placeholder 5"/>
          <p:cNvSpPr>
            <a:spLocks noGrp="1"/>
          </p:cNvSpPr>
          <p:nvPr>
            <p:ph type="sldNum" sz="quarter" idx="24"/>
          </p:nvPr>
        </p:nvSpPr>
        <p:spPr/>
        <p:txBody>
          <a:bodyPr/>
          <a:lstStyle>
            <a:lvl1pPr>
              <a:defRPr/>
            </a:lvl1pPr>
          </a:lstStyle>
          <a:p>
            <a:pPr>
              <a:defRPr/>
            </a:pPr>
            <a:fld id="{36DC93F6-8286-47E0-94CA-377CE87BD0E2}" type="slidenum">
              <a:rPr lang="en-GB"/>
              <a:pPr>
                <a:defRPr/>
              </a:pPr>
              <a:t>‹#›</a:t>
            </a:fld>
            <a:endParaRPr lang="en-GB"/>
          </a:p>
        </p:txBody>
      </p:sp>
    </p:spTree>
    <p:extLst>
      <p:ext uri="{BB962C8B-B14F-4D97-AF65-F5344CB8AC3E}">
        <p14:creationId xmlns:p14="http://schemas.microsoft.com/office/powerpoint/2010/main" val="36133393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Quotation blue">
    <p:spTree>
      <p:nvGrpSpPr>
        <p:cNvPr id="1" name=""/>
        <p:cNvGrpSpPr/>
        <p:nvPr/>
      </p:nvGrpSpPr>
      <p:grpSpPr>
        <a:xfrm>
          <a:off x="0" y="0"/>
          <a:ext cx="0" cy="0"/>
          <a:chOff x="0" y="0"/>
          <a:chExt cx="0" cy="0"/>
        </a:xfrm>
      </p:grpSpPr>
      <p:sp>
        <p:nvSpPr>
          <p:cNvPr id="4" name="Content Placeholder 3"/>
          <p:cNvSpPr>
            <a:spLocks noGrp="1"/>
          </p:cNvSpPr>
          <p:nvPr>
            <p:ph sz="half" idx="2"/>
          </p:nvPr>
        </p:nvSpPr>
        <p:spPr bwMode="invGray">
          <a:xfrm>
            <a:off x="6234364" y="1800000"/>
            <a:ext cx="5472000" cy="4237200"/>
          </a:xfrm>
          <a:solidFill>
            <a:srgbClr val="009CDE"/>
          </a:solidFill>
        </p:spPr>
        <p:txBody>
          <a:bodyPr lIns="144000" tIns="144000" rIns="144000" bIns="144000"/>
          <a:lstStyle>
            <a:lvl1pPr>
              <a:defRPr sz="1400" b="1">
                <a:solidFill>
                  <a:schemeClr val="bg1"/>
                </a:solidFill>
                <a:latin typeface="+mn-lt"/>
              </a:defRPr>
            </a:lvl1pPr>
            <a:lvl2pPr>
              <a:defRPr sz="1400">
                <a:solidFill>
                  <a:schemeClr val="bg1"/>
                </a:solidFill>
                <a:latin typeface="+mn-lt"/>
              </a:defRPr>
            </a:lvl2pPr>
            <a:lvl3pPr>
              <a:buClr>
                <a:schemeClr val="bg1"/>
              </a:buClr>
              <a:defRPr sz="1400">
                <a:solidFill>
                  <a:schemeClr val="bg1"/>
                </a:solidFill>
                <a:latin typeface="+mn-lt"/>
              </a:defRPr>
            </a:lvl3pPr>
            <a:lvl4pPr>
              <a:buClr>
                <a:schemeClr val="bg1"/>
              </a:buClr>
              <a:defRPr sz="1400">
                <a:solidFill>
                  <a:schemeClr val="bg1"/>
                </a:solidFill>
                <a:latin typeface="+mn-lt"/>
              </a:defRPr>
            </a:lvl4pPr>
            <a:lvl5pPr>
              <a:buClr>
                <a:schemeClr val="bg1"/>
              </a:buClr>
              <a:defRPr sz="1400">
                <a:solidFill>
                  <a:schemeClr val="bg1"/>
                </a:solidFill>
                <a:latin typeface="+mn-lt"/>
              </a:defRPr>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Picture Placeholder 5"/>
          <p:cNvSpPr>
            <a:spLocks noGrp="1"/>
          </p:cNvSpPr>
          <p:nvPr>
            <p:ph type="pic" sz="quarter" idx="17"/>
          </p:nvPr>
        </p:nvSpPr>
        <p:spPr bwMode="invGray">
          <a:xfrm>
            <a:off x="479999" y="1800000"/>
            <a:ext cx="5472000"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lvl="0"/>
            <a:r>
              <a:rPr lang="en-US" noProof="0" smtClean="0"/>
              <a:t>Click icon to add picture</a:t>
            </a:r>
            <a:endParaRPr lang="en-GB" noProof="0" dirty="0"/>
          </a:p>
        </p:txBody>
      </p:sp>
      <p:sp>
        <p:nvSpPr>
          <p:cNvPr id="23" name="Text Placeholder 7"/>
          <p:cNvSpPr>
            <a:spLocks noGrp="1"/>
          </p:cNvSpPr>
          <p:nvPr>
            <p:ph type="body" sz="quarter" idx="21"/>
          </p:nvPr>
        </p:nvSpPr>
        <p:spPr bwMode="invGray">
          <a:xfrm>
            <a:off x="480000" y="6293651"/>
            <a:ext cx="11226365" cy="208579"/>
          </a:xfrm>
        </p:spPr>
        <p:txBody>
          <a:bodyPr anchor="t">
            <a:normAutofit/>
          </a:bodyPr>
          <a:lstStyle>
            <a:lvl1pPr>
              <a:defRPr sz="800" b="0">
                <a:solidFill>
                  <a:schemeClr val="bg2"/>
                </a:solidFill>
                <a:latin typeface="+mn-lt"/>
              </a:defRPr>
            </a:lvl1pPr>
          </a:lstStyle>
          <a:p>
            <a:pPr lvl="0"/>
            <a:r>
              <a:rPr lang="en-US" noProof="0" smtClean="0"/>
              <a:t>Click to edit Master text styles</a:t>
            </a:r>
          </a:p>
        </p:txBody>
      </p:sp>
      <p:sp>
        <p:nvSpPr>
          <p:cNvPr id="15" name="Title 14"/>
          <p:cNvSpPr>
            <a:spLocks noGrp="1"/>
          </p:cNvSpPr>
          <p:nvPr>
            <p:ph type="title"/>
          </p:nvPr>
        </p:nvSpPr>
        <p:spPr bwMode="invGray"/>
        <p:txBody>
          <a:bodyPr/>
          <a:lstStyle/>
          <a:p>
            <a:r>
              <a:rPr lang="en-GB" noProof="0"/>
              <a:t>Click to edit Master title style</a:t>
            </a:r>
          </a:p>
        </p:txBody>
      </p:sp>
      <p:sp>
        <p:nvSpPr>
          <p:cNvPr id="16" name="Text Placeholder 7"/>
          <p:cNvSpPr>
            <a:spLocks noGrp="1"/>
          </p:cNvSpPr>
          <p:nvPr>
            <p:ph type="body" sz="quarter" idx="13"/>
          </p:nvPr>
        </p:nvSpPr>
        <p:spPr bwMode="invGray">
          <a:xfrm>
            <a:off x="480485" y="1188003"/>
            <a:ext cx="8160000" cy="288925"/>
          </a:xfrm>
        </p:spPr>
        <p:txBody>
          <a:bodyPr anchor="ctr">
            <a:normAutofit/>
          </a:bodyPr>
          <a:lstStyle>
            <a:lvl1pPr>
              <a:defRPr sz="1600" b="0">
                <a:solidFill>
                  <a:schemeClr val="bg1"/>
                </a:solidFill>
                <a:latin typeface="+mj-lt"/>
              </a:defRPr>
            </a:lvl1pPr>
          </a:lstStyle>
          <a:p>
            <a:pPr lvl="0"/>
            <a:r>
              <a:rPr lang="en-US" noProof="0" smtClean="0"/>
              <a:t>Click to edit Master text styles</a:t>
            </a:r>
          </a:p>
        </p:txBody>
      </p:sp>
      <p:sp>
        <p:nvSpPr>
          <p:cNvPr id="7" name="Date Placeholder 3"/>
          <p:cNvSpPr>
            <a:spLocks noGrp="1"/>
          </p:cNvSpPr>
          <p:nvPr>
            <p:ph type="dt" sz="half" idx="22"/>
          </p:nvPr>
        </p:nvSpPr>
        <p:spPr/>
        <p:txBody>
          <a:bodyPr/>
          <a:lstStyle>
            <a:lvl1pPr>
              <a:defRPr/>
            </a:lvl1pPr>
          </a:lstStyle>
          <a:p>
            <a:pPr>
              <a:defRPr/>
            </a:pPr>
            <a:fld id="{5C7B9D01-C918-4017-9CAC-24A4F3235C0A}" type="datetime1">
              <a:rPr lang="en-GB"/>
              <a:pPr>
                <a:defRPr/>
              </a:pPr>
              <a:t>25/07/2018</a:t>
            </a:fld>
            <a:endParaRPr lang="en-GB"/>
          </a:p>
        </p:txBody>
      </p:sp>
      <p:sp>
        <p:nvSpPr>
          <p:cNvPr id="8" name="Footer Placeholder 4"/>
          <p:cNvSpPr>
            <a:spLocks noGrp="1"/>
          </p:cNvSpPr>
          <p:nvPr>
            <p:ph type="ftr" sz="quarter" idx="23"/>
          </p:nvPr>
        </p:nvSpPr>
        <p:spPr/>
        <p:txBody>
          <a:bodyPr/>
          <a:lstStyle>
            <a:lvl1pPr>
              <a:defRPr/>
            </a:lvl1pPr>
          </a:lstStyle>
          <a:p>
            <a:pPr>
              <a:defRPr/>
            </a:pPr>
            <a:r>
              <a:rPr lang="en-GB"/>
              <a:t>|     Title of the presentation</a:t>
            </a:r>
          </a:p>
        </p:txBody>
      </p:sp>
      <p:sp>
        <p:nvSpPr>
          <p:cNvPr id="9" name="Slide Number Placeholder 5"/>
          <p:cNvSpPr>
            <a:spLocks noGrp="1"/>
          </p:cNvSpPr>
          <p:nvPr>
            <p:ph type="sldNum" sz="quarter" idx="24"/>
          </p:nvPr>
        </p:nvSpPr>
        <p:spPr/>
        <p:txBody>
          <a:bodyPr/>
          <a:lstStyle>
            <a:lvl1pPr>
              <a:defRPr/>
            </a:lvl1pPr>
          </a:lstStyle>
          <a:p>
            <a:pPr>
              <a:defRPr/>
            </a:pPr>
            <a:fld id="{FF440E46-E9CA-47FB-8EF0-81C64C33B0AC}" type="slidenum">
              <a:rPr lang="en-GB"/>
              <a:pPr>
                <a:defRPr/>
              </a:pPr>
              <a:t>‹#›</a:t>
            </a:fld>
            <a:endParaRPr lang="en-GB"/>
          </a:p>
        </p:txBody>
      </p:sp>
    </p:spTree>
    <p:extLst>
      <p:ext uri="{BB962C8B-B14F-4D97-AF65-F5344CB8AC3E}">
        <p14:creationId xmlns:p14="http://schemas.microsoft.com/office/powerpoint/2010/main" val="2646479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arge Image blue">
    <p:spTree>
      <p:nvGrpSpPr>
        <p:cNvPr id="1" name=""/>
        <p:cNvGrpSpPr/>
        <p:nvPr/>
      </p:nvGrpSpPr>
      <p:grpSpPr>
        <a:xfrm>
          <a:off x="0" y="0"/>
          <a:ext cx="0" cy="0"/>
          <a:chOff x="0" y="0"/>
          <a:chExt cx="0" cy="0"/>
        </a:xfrm>
      </p:grpSpPr>
      <p:sp>
        <p:nvSpPr>
          <p:cNvPr id="6" name="Picture Placeholder 5"/>
          <p:cNvSpPr>
            <a:spLocks noGrp="1"/>
          </p:cNvSpPr>
          <p:nvPr>
            <p:ph type="pic" sz="quarter" idx="17"/>
          </p:nvPr>
        </p:nvSpPr>
        <p:spPr bwMode="invGray">
          <a:xfrm>
            <a:off x="479999" y="1800000"/>
            <a:ext cx="11226364"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lvl="0"/>
            <a:r>
              <a:rPr lang="en-US" noProof="0" smtClean="0"/>
              <a:t>Click icon to add picture</a:t>
            </a:r>
            <a:endParaRPr lang="en-GB" noProof="0" dirty="0"/>
          </a:p>
        </p:txBody>
      </p:sp>
      <p:sp>
        <p:nvSpPr>
          <p:cNvPr id="16" name="Text Placeholder 7"/>
          <p:cNvSpPr>
            <a:spLocks noGrp="1"/>
          </p:cNvSpPr>
          <p:nvPr>
            <p:ph type="body" sz="quarter" idx="21"/>
          </p:nvPr>
        </p:nvSpPr>
        <p:spPr bwMode="invGray">
          <a:xfrm>
            <a:off x="480000" y="6293651"/>
            <a:ext cx="11226365" cy="208579"/>
          </a:xfrm>
        </p:spPr>
        <p:txBody>
          <a:bodyPr anchor="t">
            <a:normAutofit/>
          </a:bodyPr>
          <a:lstStyle>
            <a:lvl1pPr>
              <a:defRPr sz="800" b="0">
                <a:solidFill>
                  <a:schemeClr val="bg2"/>
                </a:solidFill>
                <a:latin typeface="+mn-lt"/>
              </a:defRPr>
            </a:lvl1pPr>
          </a:lstStyle>
          <a:p>
            <a:pPr lvl="0"/>
            <a:r>
              <a:rPr lang="en-US" noProof="0" smtClean="0"/>
              <a:t>Click to edit Master text styles</a:t>
            </a:r>
          </a:p>
        </p:txBody>
      </p:sp>
      <p:sp>
        <p:nvSpPr>
          <p:cNvPr id="7" name="Title 6"/>
          <p:cNvSpPr>
            <a:spLocks noGrp="1"/>
          </p:cNvSpPr>
          <p:nvPr>
            <p:ph type="title"/>
          </p:nvPr>
        </p:nvSpPr>
        <p:spPr bwMode="invGray"/>
        <p:txBody>
          <a:bodyPr/>
          <a:lstStyle/>
          <a:p>
            <a:r>
              <a:rPr lang="en-GB" noProof="0"/>
              <a:t>Click to edit Master title style</a:t>
            </a:r>
          </a:p>
        </p:txBody>
      </p:sp>
      <p:sp>
        <p:nvSpPr>
          <p:cNvPr id="14" name="Text Placeholder 7"/>
          <p:cNvSpPr>
            <a:spLocks noGrp="1"/>
          </p:cNvSpPr>
          <p:nvPr>
            <p:ph type="body" sz="quarter" idx="13"/>
          </p:nvPr>
        </p:nvSpPr>
        <p:spPr bwMode="invGray">
          <a:xfrm>
            <a:off x="480485" y="1188003"/>
            <a:ext cx="8160000" cy="288925"/>
          </a:xfrm>
        </p:spPr>
        <p:txBody>
          <a:bodyPr anchor="ctr">
            <a:normAutofit/>
          </a:bodyPr>
          <a:lstStyle>
            <a:lvl1pPr>
              <a:defRPr sz="1600" b="0">
                <a:solidFill>
                  <a:schemeClr val="bg1"/>
                </a:solidFill>
                <a:latin typeface="+mj-lt"/>
              </a:defRPr>
            </a:lvl1pPr>
          </a:lstStyle>
          <a:p>
            <a:pPr lvl="0"/>
            <a:r>
              <a:rPr lang="en-US" noProof="0" smtClean="0"/>
              <a:t>Click to edit Master text styles</a:t>
            </a:r>
          </a:p>
        </p:txBody>
      </p:sp>
      <p:sp>
        <p:nvSpPr>
          <p:cNvPr id="8" name="Date Placeholder 3"/>
          <p:cNvSpPr>
            <a:spLocks noGrp="1"/>
          </p:cNvSpPr>
          <p:nvPr>
            <p:ph type="dt" sz="half" idx="22"/>
          </p:nvPr>
        </p:nvSpPr>
        <p:spPr/>
        <p:txBody>
          <a:bodyPr/>
          <a:lstStyle>
            <a:lvl1pPr>
              <a:defRPr/>
            </a:lvl1pPr>
          </a:lstStyle>
          <a:p>
            <a:pPr>
              <a:defRPr/>
            </a:pPr>
            <a:fld id="{D16920C3-4767-4D28-AA26-862E2A4E220E}" type="datetime1">
              <a:rPr lang="en-GB"/>
              <a:pPr>
                <a:defRPr/>
              </a:pPr>
              <a:t>25/07/2018</a:t>
            </a:fld>
            <a:endParaRPr lang="en-GB"/>
          </a:p>
        </p:txBody>
      </p:sp>
      <p:sp>
        <p:nvSpPr>
          <p:cNvPr id="9" name="Footer Placeholder 4"/>
          <p:cNvSpPr>
            <a:spLocks noGrp="1"/>
          </p:cNvSpPr>
          <p:nvPr>
            <p:ph type="ftr" sz="quarter" idx="23"/>
          </p:nvPr>
        </p:nvSpPr>
        <p:spPr/>
        <p:txBody>
          <a:bodyPr/>
          <a:lstStyle>
            <a:lvl1pPr>
              <a:defRPr/>
            </a:lvl1pPr>
          </a:lstStyle>
          <a:p>
            <a:pPr>
              <a:defRPr/>
            </a:pPr>
            <a:r>
              <a:rPr lang="en-GB"/>
              <a:t>|     Title of the presentation</a:t>
            </a:r>
          </a:p>
        </p:txBody>
      </p:sp>
      <p:sp>
        <p:nvSpPr>
          <p:cNvPr id="10" name="Slide Number Placeholder 5"/>
          <p:cNvSpPr>
            <a:spLocks noGrp="1"/>
          </p:cNvSpPr>
          <p:nvPr>
            <p:ph type="sldNum" sz="quarter" idx="24"/>
          </p:nvPr>
        </p:nvSpPr>
        <p:spPr/>
        <p:txBody>
          <a:bodyPr/>
          <a:lstStyle>
            <a:lvl1pPr>
              <a:defRPr/>
            </a:lvl1pPr>
          </a:lstStyle>
          <a:p>
            <a:pPr>
              <a:defRPr/>
            </a:pPr>
            <a:fld id="{E83E9A23-515A-4E29-9EB0-69DA9E640767}" type="slidenum">
              <a:rPr lang="en-GB"/>
              <a:pPr>
                <a:defRPr/>
              </a:pPr>
              <a:t>‹#›</a:t>
            </a:fld>
            <a:endParaRPr lang="en-GB"/>
          </a:p>
        </p:txBody>
      </p:sp>
    </p:spTree>
    <p:extLst>
      <p:ext uri="{BB962C8B-B14F-4D97-AF65-F5344CB8AC3E}">
        <p14:creationId xmlns:p14="http://schemas.microsoft.com/office/powerpoint/2010/main" val="18330433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hapter Intro large Text blue">
    <p:spTree>
      <p:nvGrpSpPr>
        <p:cNvPr id="1" name=""/>
        <p:cNvGrpSpPr/>
        <p:nvPr/>
      </p:nvGrpSpPr>
      <p:grpSpPr>
        <a:xfrm>
          <a:off x="0" y="0"/>
          <a:ext cx="0" cy="0"/>
          <a:chOff x="0" y="0"/>
          <a:chExt cx="0" cy="0"/>
        </a:xfrm>
      </p:grpSpPr>
      <p:sp>
        <p:nvSpPr>
          <p:cNvPr id="17" name="Text Placeholder 7"/>
          <p:cNvSpPr>
            <a:spLocks noGrp="1"/>
          </p:cNvSpPr>
          <p:nvPr>
            <p:ph type="body" sz="quarter" idx="21"/>
          </p:nvPr>
        </p:nvSpPr>
        <p:spPr bwMode="invGray">
          <a:xfrm>
            <a:off x="480000" y="6293651"/>
            <a:ext cx="11226365" cy="208579"/>
          </a:xfrm>
          <a:noFill/>
        </p:spPr>
        <p:txBody>
          <a:bodyPr anchor="t">
            <a:normAutofit/>
          </a:bodyPr>
          <a:lstStyle>
            <a:lvl1pPr>
              <a:defRPr sz="800" b="0">
                <a:solidFill>
                  <a:schemeClr val="bg2"/>
                </a:solidFill>
                <a:latin typeface="+mn-lt"/>
              </a:defRPr>
            </a:lvl1pPr>
          </a:lstStyle>
          <a:p>
            <a:pPr lvl="0"/>
            <a:r>
              <a:rPr lang="en-US" noProof="0" smtClean="0"/>
              <a:t>Click to edit Master text styles</a:t>
            </a:r>
          </a:p>
        </p:txBody>
      </p:sp>
      <p:sp>
        <p:nvSpPr>
          <p:cNvPr id="4" name="Title 3"/>
          <p:cNvSpPr>
            <a:spLocks noGrp="1"/>
          </p:cNvSpPr>
          <p:nvPr>
            <p:ph type="title"/>
          </p:nvPr>
        </p:nvSpPr>
        <p:spPr bwMode="invGray">
          <a:noFill/>
        </p:spPr>
        <p:txBody>
          <a:bodyPr/>
          <a:lstStyle/>
          <a:p>
            <a:r>
              <a:rPr lang="en-GB" noProof="0"/>
              <a:t>Click to edit Master title style</a:t>
            </a:r>
          </a:p>
        </p:txBody>
      </p:sp>
      <p:sp>
        <p:nvSpPr>
          <p:cNvPr id="15" name="Text Placeholder 7"/>
          <p:cNvSpPr>
            <a:spLocks noGrp="1"/>
          </p:cNvSpPr>
          <p:nvPr>
            <p:ph type="body" sz="quarter" idx="13"/>
          </p:nvPr>
        </p:nvSpPr>
        <p:spPr bwMode="invGray">
          <a:xfrm>
            <a:off x="480485" y="1188003"/>
            <a:ext cx="8160000" cy="288925"/>
          </a:xfrm>
        </p:spPr>
        <p:txBody>
          <a:bodyPr anchor="ctr">
            <a:normAutofit/>
          </a:bodyPr>
          <a:lstStyle>
            <a:lvl1pPr>
              <a:defRPr sz="1600" b="0">
                <a:solidFill>
                  <a:schemeClr val="bg1"/>
                </a:solidFill>
                <a:latin typeface="+mj-lt"/>
              </a:defRPr>
            </a:lvl1pPr>
          </a:lstStyle>
          <a:p>
            <a:pPr lvl="0"/>
            <a:r>
              <a:rPr lang="en-US" noProof="0" smtClean="0"/>
              <a:t>Click to edit Master text styles</a:t>
            </a:r>
          </a:p>
        </p:txBody>
      </p:sp>
      <p:sp>
        <p:nvSpPr>
          <p:cNvPr id="12" name="Text Placeholder 4"/>
          <p:cNvSpPr>
            <a:spLocks noGrp="1"/>
          </p:cNvSpPr>
          <p:nvPr>
            <p:ph type="body" sz="quarter" idx="18"/>
          </p:nvPr>
        </p:nvSpPr>
        <p:spPr bwMode="invGray">
          <a:xfrm>
            <a:off x="479999" y="1800000"/>
            <a:ext cx="11226365" cy="4237200"/>
          </a:xfrm>
          <a:noFill/>
        </p:spPr>
        <p:txBody>
          <a:bodyPr lIns="0" rIns="0"/>
          <a:lstStyle>
            <a:lvl1pPr>
              <a:lnSpc>
                <a:spcPct val="110000"/>
              </a:lnSpc>
              <a:defRPr sz="1400" b="1">
                <a:solidFill>
                  <a:schemeClr val="bg2"/>
                </a:solidFill>
                <a:latin typeface="+mn-lt"/>
              </a:defRPr>
            </a:lvl1pPr>
            <a:lvl2pPr>
              <a:lnSpc>
                <a:spcPct val="110000"/>
              </a:lnSpc>
              <a:defRPr sz="1400">
                <a:solidFill>
                  <a:schemeClr val="bg2"/>
                </a:solidFill>
                <a:latin typeface="+mn-lt"/>
              </a:defRPr>
            </a:lvl2pPr>
          </a:lstStyle>
          <a:p>
            <a:pPr lvl="0"/>
            <a:r>
              <a:rPr lang="en-GB" noProof="0" dirty="0"/>
              <a:t>Edit Master text styles</a:t>
            </a:r>
          </a:p>
          <a:p>
            <a:pPr lvl="1"/>
            <a:r>
              <a:rPr lang="en-GB" noProof="0" dirty="0"/>
              <a:t>Second level</a:t>
            </a:r>
          </a:p>
        </p:txBody>
      </p:sp>
      <p:sp>
        <p:nvSpPr>
          <p:cNvPr id="6" name="Date Placeholder 3"/>
          <p:cNvSpPr>
            <a:spLocks noGrp="1"/>
          </p:cNvSpPr>
          <p:nvPr>
            <p:ph type="dt" sz="half" idx="22"/>
          </p:nvPr>
        </p:nvSpPr>
        <p:spPr/>
        <p:txBody>
          <a:bodyPr/>
          <a:lstStyle>
            <a:lvl1pPr>
              <a:defRPr/>
            </a:lvl1pPr>
          </a:lstStyle>
          <a:p>
            <a:pPr>
              <a:defRPr/>
            </a:pPr>
            <a:fld id="{87B8A1C9-F459-42E6-9CEA-950741B7F684}" type="datetime1">
              <a:rPr lang="en-GB"/>
              <a:pPr>
                <a:defRPr/>
              </a:pPr>
              <a:t>25/07/2018</a:t>
            </a:fld>
            <a:endParaRPr lang="en-GB"/>
          </a:p>
        </p:txBody>
      </p:sp>
      <p:sp>
        <p:nvSpPr>
          <p:cNvPr id="7" name="Footer Placeholder 4"/>
          <p:cNvSpPr>
            <a:spLocks noGrp="1"/>
          </p:cNvSpPr>
          <p:nvPr>
            <p:ph type="ftr" sz="quarter" idx="23"/>
          </p:nvPr>
        </p:nvSpPr>
        <p:spPr/>
        <p:txBody>
          <a:bodyPr/>
          <a:lstStyle>
            <a:lvl1pPr>
              <a:defRPr/>
            </a:lvl1pPr>
          </a:lstStyle>
          <a:p>
            <a:pPr>
              <a:defRPr/>
            </a:pPr>
            <a:r>
              <a:rPr lang="en-GB"/>
              <a:t>|     Title of the presentation</a:t>
            </a:r>
          </a:p>
        </p:txBody>
      </p:sp>
      <p:sp>
        <p:nvSpPr>
          <p:cNvPr id="8" name="Slide Number Placeholder 5"/>
          <p:cNvSpPr>
            <a:spLocks noGrp="1"/>
          </p:cNvSpPr>
          <p:nvPr>
            <p:ph type="sldNum" sz="quarter" idx="24"/>
          </p:nvPr>
        </p:nvSpPr>
        <p:spPr/>
        <p:txBody>
          <a:bodyPr/>
          <a:lstStyle>
            <a:lvl1pPr>
              <a:defRPr/>
            </a:lvl1pPr>
          </a:lstStyle>
          <a:p>
            <a:pPr>
              <a:defRPr/>
            </a:pPr>
            <a:fld id="{D9E09DB3-A9B6-43FA-8A35-BF8E5D444BE8}" type="slidenum">
              <a:rPr lang="en-GB"/>
              <a:pPr>
                <a:defRPr/>
              </a:pPr>
              <a:t>‹#›</a:t>
            </a:fld>
            <a:endParaRPr lang="en-GB"/>
          </a:p>
        </p:txBody>
      </p:sp>
    </p:spTree>
    <p:extLst>
      <p:ext uri="{BB962C8B-B14F-4D97-AF65-F5344CB8AC3E}">
        <p14:creationId xmlns:p14="http://schemas.microsoft.com/office/powerpoint/2010/main" val="30961962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Chapter Intro Image blue">
    <p:spTree>
      <p:nvGrpSpPr>
        <p:cNvPr id="1" name=""/>
        <p:cNvGrpSpPr/>
        <p:nvPr/>
      </p:nvGrpSpPr>
      <p:grpSpPr>
        <a:xfrm>
          <a:off x="0" y="0"/>
          <a:ext cx="0" cy="0"/>
          <a:chOff x="0" y="0"/>
          <a:chExt cx="0" cy="0"/>
        </a:xfrm>
      </p:grpSpPr>
      <p:sp>
        <p:nvSpPr>
          <p:cNvPr id="8" name="Picture Placeholder 5"/>
          <p:cNvSpPr>
            <a:spLocks noGrp="1"/>
          </p:cNvSpPr>
          <p:nvPr>
            <p:ph type="pic" sz="quarter" idx="17"/>
          </p:nvPr>
        </p:nvSpPr>
        <p:spPr bwMode="gray">
          <a:xfrm>
            <a:off x="0" y="0"/>
            <a:ext cx="12192000" cy="6858000"/>
          </a:xfrm>
          <a:solidFill>
            <a:srgbClr val="0074A2"/>
          </a:solidFill>
        </p:spPr>
        <p:txBody>
          <a:bodyPr wrap="square" t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lvl="0"/>
            <a:r>
              <a:rPr lang="en-US" noProof="0" smtClean="0"/>
              <a:t>Click icon to add picture</a:t>
            </a:r>
            <a:endParaRPr lang="en-GB" noProof="0" dirty="0"/>
          </a:p>
        </p:txBody>
      </p:sp>
      <p:sp>
        <p:nvSpPr>
          <p:cNvPr id="9" name="Text Placeholder 4"/>
          <p:cNvSpPr>
            <a:spLocks noGrp="1"/>
          </p:cNvSpPr>
          <p:nvPr>
            <p:ph type="body" sz="quarter" idx="18"/>
          </p:nvPr>
        </p:nvSpPr>
        <p:spPr bwMode="gray">
          <a:xfrm>
            <a:off x="2" y="1800000"/>
            <a:ext cx="4279900" cy="1649446"/>
          </a:xfrm>
          <a:solidFill>
            <a:schemeClr val="tx2">
              <a:alpha val="90000"/>
            </a:schemeClr>
          </a:solidFill>
        </p:spPr>
        <p:txBody>
          <a:bodyPr lIns="468000" tIns="180000" rIns="360000" bIns="180000"/>
          <a:lstStyle>
            <a:lvl1pPr>
              <a:defRPr sz="2800" b="1">
                <a:solidFill>
                  <a:schemeClr val="bg1"/>
                </a:solidFill>
                <a:latin typeface="+mj-lt"/>
              </a:defRPr>
            </a:lvl1pPr>
            <a:lvl2pPr marL="541338" indent="-274638">
              <a:tabLst>
                <a:tab pos="1614488" algn="l"/>
              </a:tabLst>
              <a:defRPr sz="2800">
                <a:solidFill>
                  <a:schemeClr val="bg1"/>
                </a:solidFill>
                <a:latin typeface="+mj-lt"/>
              </a:defRPr>
            </a:lvl2pPr>
          </a:lstStyle>
          <a:p>
            <a:pPr lvl="0"/>
            <a:r>
              <a:rPr lang="en-GB" noProof="0" dirty="0"/>
              <a:t>Edit Master text styles</a:t>
            </a:r>
          </a:p>
        </p:txBody>
      </p:sp>
      <p:sp>
        <p:nvSpPr>
          <p:cNvPr id="15" name="Text Placeholder 7"/>
          <p:cNvSpPr>
            <a:spLocks noGrp="1"/>
          </p:cNvSpPr>
          <p:nvPr>
            <p:ph type="body" sz="quarter" idx="22"/>
          </p:nvPr>
        </p:nvSpPr>
        <p:spPr bwMode="gray">
          <a:xfrm>
            <a:off x="480000" y="6293651"/>
            <a:ext cx="11226365" cy="208579"/>
          </a:xfrm>
        </p:spPr>
        <p:txBody>
          <a:bodyPr anchor="t">
            <a:normAutofit/>
          </a:bodyPr>
          <a:lstStyle>
            <a:lvl1pPr>
              <a:defRPr sz="800" b="0">
                <a:solidFill>
                  <a:schemeClr val="bg2"/>
                </a:solidFill>
                <a:latin typeface="+mn-lt"/>
              </a:defRPr>
            </a:lvl1pPr>
          </a:lstStyle>
          <a:p>
            <a:pPr lvl="0"/>
            <a:r>
              <a:rPr lang="en-US" noProof="0" smtClean="0"/>
              <a:t>Click to edit Master text styles</a:t>
            </a:r>
          </a:p>
        </p:txBody>
      </p:sp>
      <p:sp>
        <p:nvSpPr>
          <p:cNvPr id="17" name="Title 16"/>
          <p:cNvSpPr>
            <a:spLocks noGrp="1"/>
          </p:cNvSpPr>
          <p:nvPr>
            <p:ph type="title"/>
          </p:nvPr>
        </p:nvSpPr>
        <p:spPr bwMode="gray"/>
        <p:txBody>
          <a:bodyPr/>
          <a:lstStyle/>
          <a:p>
            <a:r>
              <a:rPr lang="en-GB" noProof="0"/>
              <a:t>Click to edit Master title style</a:t>
            </a:r>
          </a:p>
        </p:txBody>
      </p:sp>
      <p:sp>
        <p:nvSpPr>
          <p:cNvPr id="11" name="Picture Placeholder 5"/>
          <p:cNvSpPr>
            <a:spLocks noGrp="1"/>
          </p:cNvSpPr>
          <p:nvPr>
            <p:ph type="pic" sz="quarter" idx="23"/>
          </p:nvPr>
        </p:nvSpPr>
        <p:spPr bwMode="gray">
          <a:xfrm>
            <a:off x="9737763" y="370800"/>
            <a:ext cx="1976400" cy="694800"/>
          </a:xfrm>
          <a:blipFill dpi="0" rotWithShape="1">
            <a:blip r:embed="rId2" cstate="screen">
              <a:extLst>
                <a:ext uri="{28A0092B-C50C-407E-A947-70E740481C1C}">
                  <a14:useLocalDpi xmlns:a14="http://schemas.microsoft.com/office/drawing/2010/main"/>
                </a:ext>
              </a:extLst>
            </a:blip>
            <a:srcRect/>
            <a:stretch>
              <a:fillRect/>
            </a:stretch>
          </a:blipFill>
        </p:spPr>
        <p:txBody>
          <a:bodyPr anchor="ctr"/>
          <a:lstStyle>
            <a:lvl1pPr algn="ctr">
              <a:defRPr sz="100">
                <a:solidFill>
                  <a:schemeClr val="bg1"/>
                </a:solidFill>
              </a:defRPr>
            </a:lvl1pPr>
          </a:lstStyle>
          <a:p>
            <a:pPr lvl="0"/>
            <a:r>
              <a:rPr lang="en-US" noProof="0" smtClean="0"/>
              <a:t>Click icon to add picture</a:t>
            </a:r>
            <a:endParaRPr lang="en-GB" noProof="0"/>
          </a:p>
        </p:txBody>
      </p:sp>
      <p:sp>
        <p:nvSpPr>
          <p:cNvPr id="7" name="Date Placeholder 1"/>
          <p:cNvSpPr>
            <a:spLocks noGrp="1"/>
          </p:cNvSpPr>
          <p:nvPr>
            <p:ph type="dt" sz="half" idx="24"/>
          </p:nvPr>
        </p:nvSpPr>
        <p:spPr bwMode="gray"/>
        <p:txBody>
          <a:bodyPr/>
          <a:lstStyle>
            <a:lvl1pPr>
              <a:defRPr>
                <a:solidFill>
                  <a:schemeClr val="bg2"/>
                </a:solidFill>
              </a:defRPr>
            </a:lvl1pPr>
          </a:lstStyle>
          <a:p>
            <a:pPr>
              <a:defRPr/>
            </a:pPr>
            <a:fld id="{EDD0E11A-825A-4AB3-8557-46105C1526CA}" type="datetime1">
              <a:rPr lang="en-GB"/>
              <a:pPr>
                <a:defRPr/>
              </a:pPr>
              <a:t>25/07/2018</a:t>
            </a:fld>
            <a:endParaRPr lang="en-GB"/>
          </a:p>
        </p:txBody>
      </p:sp>
      <p:sp>
        <p:nvSpPr>
          <p:cNvPr id="10" name="Footer Placeholder 2"/>
          <p:cNvSpPr>
            <a:spLocks noGrp="1"/>
          </p:cNvSpPr>
          <p:nvPr>
            <p:ph type="ftr" sz="quarter" idx="25"/>
          </p:nvPr>
        </p:nvSpPr>
        <p:spPr bwMode="gray"/>
        <p:txBody>
          <a:bodyPr/>
          <a:lstStyle>
            <a:lvl1pPr>
              <a:defRPr>
                <a:solidFill>
                  <a:schemeClr val="bg2"/>
                </a:solidFill>
              </a:defRPr>
            </a:lvl1pPr>
          </a:lstStyle>
          <a:p>
            <a:pPr>
              <a:defRPr/>
            </a:pPr>
            <a:r>
              <a:rPr lang="en-GB"/>
              <a:t>|     Title of the presentation</a:t>
            </a:r>
          </a:p>
        </p:txBody>
      </p:sp>
      <p:sp>
        <p:nvSpPr>
          <p:cNvPr id="12" name="Slide Number Placeholder 3"/>
          <p:cNvSpPr>
            <a:spLocks noGrp="1"/>
          </p:cNvSpPr>
          <p:nvPr>
            <p:ph type="sldNum" sz="quarter" idx="26"/>
          </p:nvPr>
        </p:nvSpPr>
        <p:spPr bwMode="gray"/>
        <p:txBody>
          <a:bodyPr/>
          <a:lstStyle>
            <a:lvl1pPr>
              <a:defRPr>
                <a:solidFill>
                  <a:schemeClr val="bg2"/>
                </a:solidFill>
              </a:defRPr>
            </a:lvl1pPr>
          </a:lstStyle>
          <a:p>
            <a:pPr>
              <a:defRPr/>
            </a:pPr>
            <a:fld id="{AFF46436-F00B-48AB-96BF-9A45F3836BED}" type="slidenum">
              <a:rPr lang="en-GB"/>
              <a:pPr>
                <a:defRPr/>
              </a:pPr>
              <a:t>‹#›</a:t>
            </a:fld>
            <a:endParaRPr lang="en-GB"/>
          </a:p>
        </p:txBody>
      </p:sp>
    </p:spTree>
    <p:extLst>
      <p:ext uri="{BB962C8B-B14F-4D97-AF65-F5344CB8AC3E}">
        <p14:creationId xmlns:p14="http://schemas.microsoft.com/office/powerpoint/2010/main" val="35715687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genda blue new">
    <p:spTree>
      <p:nvGrpSpPr>
        <p:cNvPr id="1" name=""/>
        <p:cNvGrpSpPr/>
        <p:nvPr/>
      </p:nvGrpSpPr>
      <p:grpSpPr>
        <a:xfrm>
          <a:off x="0" y="0"/>
          <a:ext cx="0" cy="0"/>
          <a:chOff x="0" y="0"/>
          <a:chExt cx="0" cy="0"/>
        </a:xfrm>
      </p:grpSpPr>
      <p:sp>
        <p:nvSpPr>
          <p:cNvPr id="22" name="Rectangle 21"/>
          <p:cNvSpPr/>
          <p:nvPr userDrawn="1"/>
        </p:nvSpPr>
        <p:spPr bwMode="gray">
          <a:xfrm>
            <a:off x="479425" y="1800225"/>
            <a:ext cx="6369050" cy="1428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0" name="Title 9"/>
          <p:cNvSpPr>
            <a:spLocks noGrp="1"/>
          </p:cNvSpPr>
          <p:nvPr>
            <p:ph type="title"/>
          </p:nvPr>
        </p:nvSpPr>
        <p:spPr bwMode="gray">
          <a:xfrm>
            <a:off x="479999" y="359999"/>
            <a:ext cx="8160000" cy="720000"/>
          </a:xfrm>
        </p:spPr>
        <p:txBody>
          <a:bodyPr/>
          <a:lstStyle/>
          <a:p>
            <a:r>
              <a:rPr lang="en-GB" noProof="0"/>
              <a:t>Click to edit Master title style</a:t>
            </a:r>
          </a:p>
        </p:txBody>
      </p:sp>
      <p:sp>
        <p:nvSpPr>
          <p:cNvPr id="4" name="Text Placeholder 3"/>
          <p:cNvSpPr>
            <a:spLocks noGrp="1"/>
          </p:cNvSpPr>
          <p:nvPr>
            <p:ph type="body" sz="quarter" idx="33"/>
          </p:nvPr>
        </p:nvSpPr>
        <p:spPr>
          <a:xfrm>
            <a:off x="479999" y="2143683"/>
            <a:ext cx="988484" cy="396000"/>
          </a:xfrm>
        </p:spPr>
        <p:txBody>
          <a:bodyPr/>
          <a:lstStyle>
            <a:lvl1pPr>
              <a:defRPr sz="2800" b="1">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US" noProof="0" smtClean="0"/>
              <a:t>Click to edit Master text styles</a:t>
            </a:r>
          </a:p>
        </p:txBody>
      </p:sp>
      <p:sp>
        <p:nvSpPr>
          <p:cNvPr id="31" name="Text Placeholder 3"/>
          <p:cNvSpPr>
            <a:spLocks noGrp="1"/>
          </p:cNvSpPr>
          <p:nvPr>
            <p:ph type="body" sz="quarter" idx="34"/>
          </p:nvPr>
        </p:nvSpPr>
        <p:spPr>
          <a:xfrm>
            <a:off x="1707437" y="2143683"/>
            <a:ext cx="5140403" cy="396000"/>
          </a:xfrm>
        </p:spPr>
        <p:txBody>
          <a:bodyPr tIns="144000"/>
          <a:lstStyle>
            <a:lvl1pPr>
              <a:lnSpc>
                <a:spcPct val="100000"/>
              </a:lnSpc>
              <a:spcBef>
                <a:spcPts val="0"/>
              </a:spcBef>
              <a:spcAft>
                <a:spcPts val="0"/>
              </a:spcAft>
              <a:defRPr sz="1600" b="0">
                <a:solidFill>
                  <a:schemeClr val="bg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US" noProof="0" smtClean="0"/>
              <a:t>Click to edit Master text styles</a:t>
            </a:r>
          </a:p>
        </p:txBody>
      </p:sp>
      <p:sp>
        <p:nvSpPr>
          <p:cNvPr id="34" name="Text Placeholder 3"/>
          <p:cNvSpPr>
            <a:spLocks noGrp="1"/>
          </p:cNvSpPr>
          <p:nvPr>
            <p:ph type="body" sz="quarter" idx="35"/>
          </p:nvPr>
        </p:nvSpPr>
        <p:spPr>
          <a:xfrm>
            <a:off x="7432736" y="2143683"/>
            <a:ext cx="4273629" cy="396000"/>
          </a:xfrm>
        </p:spPr>
        <p:txBody>
          <a:bodyPr tIns="144000"/>
          <a:lstStyle>
            <a:lvl1pPr>
              <a:lnSpc>
                <a:spcPct val="100000"/>
              </a:lnSpc>
              <a:spcBef>
                <a:spcPts val="0"/>
              </a:spcBef>
              <a:spcAft>
                <a:spcPts val="0"/>
              </a:spcAft>
              <a:defRPr sz="1600" b="0">
                <a:solidFill>
                  <a:schemeClr val="bg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US" noProof="0" smtClean="0"/>
              <a:t>Click to edit Master text styles</a:t>
            </a:r>
          </a:p>
        </p:txBody>
      </p:sp>
      <p:sp>
        <p:nvSpPr>
          <p:cNvPr id="36" name="Text Placeholder 3"/>
          <p:cNvSpPr>
            <a:spLocks noGrp="1"/>
          </p:cNvSpPr>
          <p:nvPr>
            <p:ph type="body" sz="quarter" idx="36"/>
          </p:nvPr>
        </p:nvSpPr>
        <p:spPr>
          <a:xfrm>
            <a:off x="479999" y="2877928"/>
            <a:ext cx="988484" cy="396000"/>
          </a:xfrm>
        </p:spPr>
        <p:txBody>
          <a:bodyPr/>
          <a:lstStyle>
            <a:lvl1pPr>
              <a:defRPr sz="2800" b="1">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US" noProof="0" smtClean="0"/>
              <a:t>Click to edit Master text styles</a:t>
            </a:r>
          </a:p>
        </p:txBody>
      </p:sp>
      <p:sp>
        <p:nvSpPr>
          <p:cNvPr id="37" name="Text Placeholder 3"/>
          <p:cNvSpPr>
            <a:spLocks noGrp="1"/>
          </p:cNvSpPr>
          <p:nvPr>
            <p:ph type="body" sz="quarter" idx="37"/>
          </p:nvPr>
        </p:nvSpPr>
        <p:spPr>
          <a:xfrm>
            <a:off x="1707437" y="2877928"/>
            <a:ext cx="5140403" cy="396000"/>
          </a:xfrm>
        </p:spPr>
        <p:txBody>
          <a:bodyPr tIns="144000"/>
          <a:lstStyle>
            <a:lvl1pPr>
              <a:lnSpc>
                <a:spcPct val="100000"/>
              </a:lnSpc>
              <a:spcBef>
                <a:spcPts val="0"/>
              </a:spcBef>
              <a:spcAft>
                <a:spcPts val="0"/>
              </a:spcAft>
              <a:defRPr sz="1600" b="0">
                <a:solidFill>
                  <a:schemeClr val="bg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US" noProof="0" smtClean="0"/>
              <a:t>Click to edit Master text styles</a:t>
            </a:r>
          </a:p>
        </p:txBody>
      </p:sp>
      <p:sp>
        <p:nvSpPr>
          <p:cNvPr id="39" name="Text Placeholder 3"/>
          <p:cNvSpPr>
            <a:spLocks noGrp="1"/>
          </p:cNvSpPr>
          <p:nvPr>
            <p:ph type="body" sz="quarter" idx="38"/>
          </p:nvPr>
        </p:nvSpPr>
        <p:spPr>
          <a:xfrm>
            <a:off x="7432736" y="2877928"/>
            <a:ext cx="4273629" cy="396000"/>
          </a:xfrm>
        </p:spPr>
        <p:txBody>
          <a:bodyPr tIns="144000"/>
          <a:lstStyle>
            <a:lvl1pPr>
              <a:lnSpc>
                <a:spcPct val="100000"/>
              </a:lnSpc>
              <a:spcBef>
                <a:spcPts val="0"/>
              </a:spcBef>
              <a:spcAft>
                <a:spcPts val="0"/>
              </a:spcAft>
              <a:defRPr sz="1600" b="0">
                <a:solidFill>
                  <a:schemeClr val="bg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US" noProof="0" smtClean="0"/>
              <a:t>Click to edit Master text styles</a:t>
            </a:r>
          </a:p>
        </p:txBody>
      </p:sp>
      <p:sp>
        <p:nvSpPr>
          <p:cNvPr id="40" name="Text Placeholder 3"/>
          <p:cNvSpPr>
            <a:spLocks noGrp="1"/>
          </p:cNvSpPr>
          <p:nvPr>
            <p:ph type="body" sz="quarter" idx="39"/>
          </p:nvPr>
        </p:nvSpPr>
        <p:spPr>
          <a:xfrm>
            <a:off x="479999" y="3612173"/>
            <a:ext cx="988484" cy="396000"/>
          </a:xfrm>
        </p:spPr>
        <p:txBody>
          <a:bodyPr/>
          <a:lstStyle>
            <a:lvl1pPr>
              <a:defRPr sz="2800" b="1">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US" noProof="0" smtClean="0"/>
              <a:t>Click to edit Master text styles</a:t>
            </a:r>
          </a:p>
        </p:txBody>
      </p:sp>
      <p:sp>
        <p:nvSpPr>
          <p:cNvPr id="41" name="Text Placeholder 3"/>
          <p:cNvSpPr>
            <a:spLocks noGrp="1"/>
          </p:cNvSpPr>
          <p:nvPr>
            <p:ph type="body" sz="quarter" idx="40"/>
          </p:nvPr>
        </p:nvSpPr>
        <p:spPr>
          <a:xfrm>
            <a:off x="1707437" y="3612173"/>
            <a:ext cx="5140403" cy="396000"/>
          </a:xfrm>
        </p:spPr>
        <p:txBody>
          <a:bodyPr tIns="144000"/>
          <a:lstStyle>
            <a:lvl1pPr>
              <a:lnSpc>
                <a:spcPct val="100000"/>
              </a:lnSpc>
              <a:spcBef>
                <a:spcPts val="0"/>
              </a:spcBef>
              <a:spcAft>
                <a:spcPts val="0"/>
              </a:spcAft>
              <a:defRPr sz="1600" b="0">
                <a:solidFill>
                  <a:schemeClr val="bg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US" noProof="0" smtClean="0"/>
              <a:t>Click to edit Master text styles</a:t>
            </a:r>
          </a:p>
        </p:txBody>
      </p:sp>
      <p:sp>
        <p:nvSpPr>
          <p:cNvPr id="42" name="Text Placeholder 3"/>
          <p:cNvSpPr>
            <a:spLocks noGrp="1"/>
          </p:cNvSpPr>
          <p:nvPr>
            <p:ph type="body" sz="quarter" idx="41"/>
          </p:nvPr>
        </p:nvSpPr>
        <p:spPr>
          <a:xfrm>
            <a:off x="7432736" y="3612173"/>
            <a:ext cx="4273629" cy="396000"/>
          </a:xfrm>
        </p:spPr>
        <p:txBody>
          <a:bodyPr tIns="144000"/>
          <a:lstStyle>
            <a:lvl1pPr>
              <a:lnSpc>
                <a:spcPct val="100000"/>
              </a:lnSpc>
              <a:spcBef>
                <a:spcPts val="0"/>
              </a:spcBef>
              <a:spcAft>
                <a:spcPts val="0"/>
              </a:spcAft>
              <a:defRPr sz="1600" b="0">
                <a:solidFill>
                  <a:schemeClr val="bg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US" noProof="0" smtClean="0"/>
              <a:t>Click to edit Master text styles</a:t>
            </a:r>
          </a:p>
        </p:txBody>
      </p:sp>
      <p:sp>
        <p:nvSpPr>
          <p:cNvPr id="43" name="Text Placeholder 3"/>
          <p:cNvSpPr>
            <a:spLocks noGrp="1"/>
          </p:cNvSpPr>
          <p:nvPr>
            <p:ph type="body" sz="quarter" idx="42"/>
          </p:nvPr>
        </p:nvSpPr>
        <p:spPr>
          <a:xfrm>
            <a:off x="479999" y="4346418"/>
            <a:ext cx="988484" cy="396000"/>
          </a:xfrm>
        </p:spPr>
        <p:txBody>
          <a:bodyPr/>
          <a:lstStyle>
            <a:lvl1pPr>
              <a:defRPr sz="2800" b="1">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US" noProof="0" smtClean="0"/>
              <a:t>Click to edit Master text styles</a:t>
            </a:r>
          </a:p>
        </p:txBody>
      </p:sp>
      <p:sp>
        <p:nvSpPr>
          <p:cNvPr id="44" name="Text Placeholder 3"/>
          <p:cNvSpPr>
            <a:spLocks noGrp="1"/>
          </p:cNvSpPr>
          <p:nvPr>
            <p:ph type="body" sz="quarter" idx="43"/>
          </p:nvPr>
        </p:nvSpPr>
        <p:spPr>
          <a:xfrm>
            <a:off x="1707437" y="4346418"/>
            <a:ext cx="5140403" cy="396000"/>
          </a:xfrm>
        </p:spPr>
        <p:txBody>
          <a:bodyPr tIns="144000"/>
          <a:lstStyle>
            <a:lvl1pPr>
              <a:lnSpc>
                <a:spcPct val="100000"/>
              </a:lnSpc>
              <a:spcBef>
                <a:spcPts val="0"/>
              </a:spcBef>
              <a:spcAft>
                <a:spcPts val="0"/>
              </a:spcAft>
              <a:defRPr sz="1600" b="0">
                <a:solidFill>
                  <a:schemeClr val="bg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US" noProof="0" smtClean="0"/>
              <a:t>Click to edit Master text styles</a:t>
            </a:r>
          </a:p>
        </p:txBody>
      </p:sp>
      <p:sp>
        <p:nvSpPr>
          <p:cNvPr id="45" name="Text Placeholder 3"/>
          <p:cNvSpPr>
            <a:spLocks noGrp="1"/>
          </p:cNvSpPr>
          <p:nvPr>
            <p:ph type="body" sz="quarter" idx="44"/>
          </p:nvPr>
        </p:nvSpPr>
        <p:spPr>
          <a:xfrm>
            <a:off x="7432736" y="4346418"/>
            <a:ext cx="4273629" cy="396000"/>
          </a:xfrm>
        </p:spPr>
        <p:txBody>
          <a:bodyPr tIns="144000"/>
          <a:lstStyle>
            <a:lvl1pPr>
              <a:lnSpc>
                <a:spcPct val="100000"/>
              </a:lnSpc>
              <a:spcBef>
                <a:spcPts val="0"/>
              </a:spcBef>
              <a:spcAft>
                <a:spcPts val="0"/>
              </a:spcAft>
              <a:defRPr sz="1600" b="0">
                <a:solidFill>
                  <a:schemeClr val="bg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US" noProof="0" smtClean="0"/>
              <a:t>Click to edit Master text styles</a:t>
            </a:r>
          </a:p>
        </p:txBody>
      </p:sp>
      <p:sp>
        <p:nvSpPr>
          <p:cNvPr id="46" name="Text Placeholder 3"/>
          <p:cNvSpPr>
            <a:spLocks noGrp="1"/>
          </p:cNvSpPr>
          <p:nvPr>
            <p:ph type="body" sz="quarter" idx="45"/>
          </p:nvPr>
        </p:nvSpPr>
        <p:spPr>
          <a:xfrm>
            <a:off x="479999" y="5080663"/>
            <a:ext cx="988484" cy="396000"/>
          </a:xfrm>
        </p:spPr>
        <p:txBody>
          <a:bodyPr/>
          <a:lstStyle>
            <a:lvl1pPr>
              <a:defRPr sz="2800" b="1">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US" noProof="0" smtClean="0"/>
              <a:t>Click to edit Master text styles</a:t>
            </a:r>
          </a:p>
        </p:txBody>
      </p:sp>
      <p:sp>
        <p:nvSpPr>
          <p:cNvPr id="47" name="Text Placeholder 3"/>
          <p:cNvSpPr>
            <a:spLocks noGrp="1"/>
          </p:cNvSpPr>
          <p:nvPr>
            <p:ph type="body" sz="quarter" idx="46"/>
          </p:nvPr>
        </p:nvSpPr>
        <p:spPr>
          <a:xfrm>
            <a:off x="1707437" y="5080663"/>
            <a:ext cx="5140403" cy="396000"/>
          </a:xfrm>
        </p:spPr>
        <p:txBody>
          <a:bodyPr tIns="144000"/>
          <a:lstStyle>
            <a:lvl1pPr>
              <a:lnSpc>
                <a:spcPct val="100000"/>
              </a:lnSpc>
              <a:spcBef>
                <a:spcPts val="0"/>
              </a:spcBef>
              <a:spcAft>
                <a:spcPts val="0"/>
              </a:spcAft>
              <a:defRPr sz="1600" b="0">
                <a:solidFill>
                  <a:schemeClr val="bg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US" noProof="0" smtClean="0"/>
              <a:t>Click to edit Master text styles</a:t>
            </a:r>
          </a:p>
        </p:txBody>
      </p:sp>
      <p:sp>
        <p:nvSpPr>
          <p:cNvPr id="48" name="Text Placeholder 3"/>
          <p:cNvSpPr>
            <a:spLocks noGrp="1"/>
          </p:cNvSpPr>
          <p:nvPr>
            <p:ph type="body" sz="quarter" idx="47"/>
          </p:nvPr>
        </p:nvSpPr>
        <p:spPr>
          <a:xfrm>
            <a:off x="7432736" y="5080663"/>
            <a:ext cx="4273629" cy="396000"/>
          </a:xfrm>
        </p:spPr>
        <p:txBody>
          <a:bodyPr tIns="144000"/>
          <a:lstStyle>
            <a:lvl1pPr>
              <a:lnSpc>
                <a:spcPct val="100000"/>
              </a:lnSpc>
              <a:spcBef>
                <a:spcPts val="0"/>
              </a:spcBef>
              <a:spcAft>
                <a:spcPts val="0"/>
              </a:spcAft>
              <a:defRPr sz="1600" b="0">
                <a:solidFill>
                  <a:schemeClr val="bg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US" noProof="0" smtClean="0"/>
              <a:t>Click to edit Master text styles</a:t>
            </a:r>
          </a:p>
        </p:txBody>
      </p:sp>
      <p:sp>
        <p:nvSpPr>
          <p:cNvPr id="49" name="Text Placeholder 3"/>
          <p:cNvSpPr>
            <a:spLocks noGrp="1"/>
          </p:cNvSpPr>
          <p:nvPr>
            <p:ph type="body" sz="quarter" idx="48"/>
          </p:nvPr>
        </p:nvSpPr>
        <p:spPr>
          <a:xfrm>
            <a:off x="479999" y="5814910"/>
            <a:ext cx="988484" cy="396000"/>
          </a:xfrm>
        </p:spPr>
        <p:txBody>
          <a:bodyPr/>
          <a:lstStyle>
            <a:lvl1pPr>
              <a:defRPr sz="2800" b="1">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US" noProof="0" smtClean="0"/>
              <a:t>Click to edit Master text styles</a:t>
            </a:r>
          </a:p>
        </p:txBody>
      </p:sp>
      <p:sp>
        <p:nvSpPr>
          <p:cNvPr id="50" name="Text Placeholder 3"/>
          <p:cNvSpPr>
            <a:spLocks noGrp="1"/>
          </p:cNvSpPr>
          <p:nvPr>
            <p:ph type="body" sz="quarter" idx="49"/>
          </p:nvPr>
        </p:nvSpPr>
        <p:spPr>
          <a:xfrm>
            <a:off x="1707437" y="5814910"/>
            <a:ext cx="5140403" cy="396000"/>
          </a:xfrm>
        </p:spPr>
        <p:txBody>
          <a:bodyPr tIns="144000"/>
          <a:lstStyle>
            <a:lvl1pPr>
              <a:lnSpc>
                <a:spcPct val="100000"/>
              </a:lnSpc>
              <a:spcBef>
                <a:spcPts val="0"/>
              </a:spcBef>
              <a:spcAft>
                <a:spcPts val="0"/>
              </a:spcAft>
              <a:defRPr sz="1600" b="0">
                <a:solidFill>
                  <a:schemeClr val="bg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US" noProof="0" smtClean="0"/>
              <a:t>Click to edit Master text styles</a:t>
            </a:r>
          </a:p>
        </p:txBody>
      </p:sp>
      <p:sp>
        <p:nvSpPr>
          <p:cNvPr id="51" name="Text Placeholder 3"/>
          <p:cNvSpPr>
            <a:spLocks noGrp="1"/>
          </p:cNvSpPr>
          <p:nvPr>
            <p:ph type="body" sz="quarter" idx="50"/>
          </p:nvPr>
        </p:nvSpPr>
        <p:spPr>
          <a:xfrm>
            <a:off x="7432736" y="5814910"/>
            <a:ext cx="4273629" cy="396000"/>
          </a:xfrm>
        </p:spPr>
        <p:txBody>
          <a:bodyPr tIns="144000"/>
          <a:lstStyle>
            <a:lvl1pPr>
              <a:lnSpc>
                <a:spcPct val="100000"/>
              </a:lnSpc>
              <a:spcBef>
                <a:spcPts val="0"/>
              </a:spcBef>
              <a:spcAft>
                <a:spcPts val="0"/>
              </a:spcAft>
              <a:defRPr sz="1600" b="0">
                <a:solidFill>
                  <a:schemeClr val="bg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US" noProof="0" smtClean="0"/>
              <a:t>Click to edit Master text styles</a:t>
            </a:r>
          </a:p>
        </p:txBody>
      </p:sp>
      <p:sp>
        <p:nvSpPr>
          <p:cNvPr id="25" name="Text Placeholder 7"/>
          <p:cNvSpPr>
            <a:spLocks noGrp="1"/>
          </p:cNvSpPr>
          <p:nvPr>
            <p:ph type="body" sz="quarter" idx="13"/>
          </p:nvPr>
        </p:nvSpPr>
        <p:spPr bwMode="invGray">
          <a:xfrm>
            <a:off x="480485" y="1188003"/>
            <a:ext cx="8160000" cy="288925"/>
          </a:xfrm>
        </p:spPr>
        <p:txBody>
          <a:bodyPr anchor="ctr">
            <a:normAutofit/>
          </a:bodyPr>
          <a:lstStyle>
            <a:lvl1pPr>
              <a:defRPr sz="1600" b="0">
                <a:solidFill>
                  <a:schemeClr val="bg1"/>
                </a:solidFill>
                <a:latin typeface="+mj-lt"/>
              </a:defRPr>
            </a:lvl1pPr>
          </a:lstStyle>
          <a:p>
            <a:pPr lvl="0"/>
            <a:r>
              <a:rPr lang="en-US" noProof="0" smtClean="0"/>
              <a:t>Click to edit Master text styles</a:t>
            </a:r>
          </a:p>
        </p:txBody>
      </p:sp>
      <p:sp>
        <p:nvSpPr>
          <p:cNvPr id="23" name="Date Placeholder 6"/>
          <p:cNvSpPr>
            <a:spLocks noGrp="1"/>
          </p:cNvSpPr>
          <p:nvPr>
            <p:ph type="dt" sz="half" idx="51"/>
          </p:nvPr>
        </p:nvSpPr>
        <p:spPr bwMode="gray"/>
        <p:txBody>
          <a:bodyPr/>
          <a:lstStyle>
            <a:lvl1pPr>
              <a:defRPr/>
            </a:lvl1pPr>
          </a:lstStyle>
          <a:p>
            <a:pPr>
              <a:defRPr/>
            </a:pPr>
            <a:fld id="{33D885A6-3076-4E2C-A91F-E4D8B2CAD37A}" type="datetime1">
              <a:rPr lang="en-GB"/>
              <a:pPr>
                <a:defRPr/>
              </a:pPr>
              <a:t>25/07/2018</a:t>
            </a:fld>
            <a:endParaRPr lang="en-GB"/>
          </a:p>
        </p:txBody>
      </p:sp>
      <p:sp>
        <p:nvSpPr>
          <p:cNvPr id="24" name="Footer Placeholder 7"/>
          <p:cNvSpPr>
            <a:spLocks noGrp="1"/>
          </p:cNvSpPr>
          <p:nvPr>
            <p:ph type="ftr" sz="quarter" idx="52"/>
          </p:nvPr>
        </p:nvSpPr>
        <p:spPr bwMode="gray"/>
        <p:txBody>
          <a:bodyPr/>
          <a:lstStyle>
            <a:lvl1pPr>
              <a:defRPr/>
            </a:lvl1pPr>
          </a:lstStyle>
          <a:p>
            <a:pPr>
              <a:defRPr/>
            </a:pPr>
            <a:r>
              <a:rPr lang="en-GB"/>
              <a:t>|     Title of the presentation</a:t>
            </a:r>
          </a:p>
        </p:txBody>
      </p:sp>
      <p:sp>
        <p:nvSpPr>
          <p:cNvPr id="26" name="Slide Number Placeholder 8"/>
          <p:cNvSpPr>
            <a:spLocks noGrp="1"/>
          </p:cNvSpPr>
          <p:nvPr>
            <p:ph type="sldNum" sz="quarter" idx="53"/>
          </p:nvPr>
        </p:nvSpPr>
        <p:spPr bwMode="gray"/>
        <p:txBody>
          <a:bodyPr/>
          <a:lstStyle>
            <a:lvl1pPr>
              <a:defRPr/>
            </a:lvl1pPr>
          </a:lstStyle>
          <a:p>
            <a:pPr>
              <a:defRPr/>
            </a:pPr>
            <a:fld id="{8491D374-4CC4-43C4-906E-E18F46AA08A3}" type="slidenum">
              <a:rPr lang="en-GB"/>
              <a:pPr>
                <a:defRPr/>
              </a:pPr>
              <a:t>‹#›</a:t>
            </a:fld>
            <a:endParaRPr lang="en-GB"/>
          </a:p>
        </p:txBody>
      </p:sp>
    </p:spTree>
    <p:extLst>
      <p:ext uri="{BB962C8B-B14F-4D97-AF65-F5344CB8AC3E}">
        <p14:creationId xmlns:p14="http://schemas.microsoft.com/office/powerpoint/2010/main" val="21729328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mparison blue">
    <p:spTree>
      <p:nvGrpSpPr>
        <p:cNvPr id="1" name=""/>
        <p:cNvGrpSpPr/>
        <p:nvPr/>
      </p:nvGrpSpPr>
      <p:grpSpPr>
        <a:xfrm>
          <a:off x="0" y="0"/>
          <a:ext cx="0" cy="0"/>
          <a:chOff x="0" y="0"/>
          <a:chExt cx="0" cy="0"/>
        </a:xfrm>
      </p:grpSpPr>
      <p:sp>
        <p:nvSpPr>
          <p:cNvPr id="3" name="Content Placeholder 2"/>
          <p:cNvSpPr>
            <a:spLocks noGrp="1"/>
          </p:cNvSpPr>
          <p:nvPr>
            <p:ph sz="half" idx="1"/>
          </p:nvPr>
        </p:nvSpPr>
        <p:spPr bwMode="invGray">
          <a:xfrm>
            <a:off x="479999" y="1800000"/>
            <a:ext cx="5472000" cy="42372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Content Placeholder 3"/>
          <p:cNvSpPr>
            <a:spLocks noGrp="1"/>
          </p:cNvSpPr>
          <p:nvPr>
            <p:ph sz="half" idx="2"/>
          </p:nvPr>
        </p:nvSpPr>
        <p:spPr bwMode="invGray">
          <a:xfrm>
            <a:off x="6234364" y="1800000"/>
            <a:ext cx="5472000" cy="42372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1" name="Text Placeholder 7"/>
          <p:cNvSpPr>
            <a:spLocks noGrp="1"/>
          </p:cNvSpPr>
          <p:nvPr>
            <p:ph type="body" sz="quarter" idx="2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US" noProof="0" smtClean="0"/>
              <a:t>Click to edit Master text styles</a:t>
            </a:r>
          </a:p>
        </p:txBody>
      </p:sp>
      <p:sp>
        <p:nvSpPr>
          <p:cNvPr id="11" name="Title 10"/>
          <p:cNvSpPr>
            <a:spLocks noGrp="1"/>
          </p:cNvSpPr>
          <p:nvPr>
            <p:ph type="title"/>
          </p:nvPr>
        </p:nvSpPr>
        <p:spPr bwMode="invGray"/>
        <p:txBody>
          <a:bodyPr/>
          <a:lstStyle/>
          <a:p>
            <a:r>
              <a:rPr lang="en-GB" noProof="0"/>
              <a:t>Click to edit Master title style</a:t>
            </a:r>
          </a:p>
        </p:txBody>
      </p:sp>
      <p:sp>
        <p:nvSpPr>
          <p:cNvPr id="15" name="Text Placeholder 7"/>
          <p:cNvSpPr>
            <a:spLocks noGrp="1"/>
          </p:cNvSpPr>
          <p:nvPr>
            <p:ph type="body" sz="quarter" idx="13"/>
          </p:nvPr>
        </p:nvSpPr>
        <p:spPr bwMode="invGray">
          <a:xfrm>
            <a:off x="480485" y="1188003"/>
            <a:ext cx="8160000" cy="288925"/>
          </a:xfrm>
        </p:spPr>
        <p:txBody>
          <a:bodyPr anchor="ctr">
            <a:normAutofit/>
          </a:bodyPr>
          <a:lstStyle>
            <a:lvl1pPr>
              <a:defRPr sz="1600" b="0">
                <a:solidFill>
                  <a:schemeClr val="tx1"/>
                </a:solidFill>
                <a:latin typeface="+mj-lt"/>
              </a:defRPr>
            </a:lvl1pPr>
          </a:lstStyle>
          <a:p>
            <a:pPr lvl="0"/>
            <a:r>
              <a:rPr lang="en-US" noProof="0" smtClean="0"/>
              <a:t>Click to edit Master text styles</a:t>
            </a:r>
          </a:p>
        </p:txBody>
      </p:sp>
      <p:sp>
        <p:nvSpPr>
          <p:cNvPr id="7" name="Date Placeholder 3"/>
          <p:cNvSpPr>
            <a:spLocks noGrp="1"/>
          </p:cNvSpPr>
          <p:nvPr>
            <p:ph type="dt" sz="half" idx="22"/>
          </p:nvPr>
        </p:nvSpPr>
        <p:spPr/>
        <p:txBody>
          <a:bodyPr/>
          <a:lstStyle>
            <a:lvl1pPr>
              <a:defRPr/>
            </a:lvl1pPr>
          </a:lstStyle>
          <a:p>
            <a:pPr>
              <a:defRPr/>
            </a:pPr>
            <a:fld id="{E14B662C-5AD3-4C9A-9BEE-4B0F35909B56}" type="datetime1">
              <a:rPr lang="en-GB"/>
              <a:pPr>
                <a:defRPr/>
              </a:pPr>
              <a:t>25/07/2018</a:t>
            </a:fld>
            <a:endParaRPr lang="en-GB"/>
          </a:p>
        </p:txBody>
      </p:sp>
      <p:sp>
        <p:nvSpPr>
          <p:cNvPr id="8" name="Footer Placeholder 4"/>
          <p:cNvSpPr>
            <a:spLocks noGrp="1"/>
          </p:cNvSpPr>
          <p:nvPr>
            <p:ph type="ftr" sz="quarter" idx="23"/>
          </p:nvPr>
        </p:nvSpPr>
        <p:spPr/>
        <p:txBody>
          <a:bodyPr/>
          <a:lstStyle>
            <a:lvl1pPr>
              <a:defRPr/>
            </a:lvl1pPr>
          </a:lstStyle>
          <a:p>
            <a:pPr>
              <a:defRPr/>
            </a:pPr>
            <a:r>
              <a:rPr lang="en-GB"/>
              <a:t>|     Title of the presentation</a:t>
            </a:r>
          </a:p>
        </p:txBody>
      </p:sp>
      <p:sp>
        <p:nvSpPr>
          <p:cNvPr id="9" name="Slide Number Placeholder 5"/>
          <p:cNvSpPr>
            <a:spLocks noGrp="1"/>
          </p:cNvSpPr>
          <p:nvPr>
            <p:ph type="sldNum" sz="quarter" idx="24"/>
          </p:nvPr>
        </p:nvSpPr>
        <p:spPr/>
        <p:txBody>
          <a:bodyPr/>
          <a:lstStyle>
            <a:lvl1pPr>
              <a:defRPr/>
            </a:lvl1pPr>
          </a:lstStyle>
          <a:p>
            <a:pPr>
              <a:defRPr/>
            </a:pPr>
            <a:fld id="{07632B62-280F-4E77-807B-FECE17F86623}" type="slidenum">
              <a:rPr lang="en-GB"/>
              <a:pPr>
                <a:defRPr/>
              </a:pPr>
              <a:t>‹#›</a:t>
            </a:fld>
            <a:endParaRPr lang="en-GB"/>
          </a:p>
        </p:txBody>
      </p:sp>
    </p:spTree>
    <p:extLst>
      <p:ext uri="{BB962C8B-B14F-4D97-AF65-F5344CB8AC3E}">
        <p14:creationId xmlns:p14="http://schemas.microsoft.com/office/powerpoint/2010/main" val="34044504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Only blue">
    <p:spTree>
      <p:nvGrpSpPr>
        <p:cNvPr id="1" name=""/>
        <p:cNvGrpSpPr/>
        <p:nvPr/>
      </p:nvGrpSpPr>
      <p:grpSpPr>
        <a:xfrm>
          <a:off x="0" y="0"/>
          <a:ext cx="0" cy="0"/>
          <a:chOff x="0" y="0"/>
          <a:chExt cx="0" cy="0"/>
        </a:xfrm>
      </p:grpSpPr>
      <p:sp>
        <p:nvSpPr>
          <p:cNvPr id="12" name="Text Placeholder 7"/>
          <p:cNvSpPr>
            <a:spLocks noGrp="1"/>
          </p:cNvSpPr>
          <p:nvPr>
            <p:ph type="body" sz="quarter" idx="21"/>
          </p:nvPr>
        </p:nvSpPr>
        <p:spPr bwMode="invGray">
          <a:xfrm>
            <a:off x="480000" y="6293651"/>
            <a:ext cx="11226365" cy="208579"/>
          </a:xfrm>
        </p:spPr>
        <p:txBody>
          <a:bodyPr anchor="t">
            <a:normAutofit/>
          </a:bodyPr>
          <a:lstStyle>
            <a:lvl1pPr>
              <a:defRPr sz="800" b="0">
                <a:solidFill>
                  <a:schemeClr val="bg2"/>
                </a:solidFill>
                <a:latin typeface="+mn-lt"/>
              </a:defRPr>
            </a:lvl1pPr>
          </a:lstStyle>
          <a:p>
            <a:pPr lvl="0"/>
            <a:r>
              <a:rPr lang="en-US" noProof="0" smtClean="0"/>
              <a:t>Click to edit Master text styles</a:t>
            </a:r>
          </a:p>
        </p:txBody>
      </p:sp>
      <p:sp>
        <p:nvSpPr>
          <p:cNvPr id="13" name="Title 12"/>
          <p:cNvSpPr>
            <a:spLocks noGrp="1"/>
          </p:cNvSpPr>
          <p:nvPr>
            <p:ph type="title"/>
          </p:nvPr>
        </p:nvSpPr>
        <p:spPr bwMode="invGray"/>
        <p:txBody>
          <a:bodyPr/>
          <a:lstStyle/>
          <a:p>
            <a:r>
              <a:rPr lang="en-GB" noProof="0"/>
              <a:t>Click to edit Master title style</a:t>
            </a:r>
          </a:p>
        </p:txBody>
      </p:sp>
      <p:sp>
        <p:nvSpPr>
          <p:cNvPr id="10" name="Text Placeholder 7"/>
          <p:cNvSpPr>
            <a:spLocks noGrp="1"/>
          </p:cNvSpPr>
          <p:nvPr>
            <p:ph type="body" sz="quarter" idx="13"/>
          </p:nvPr>
        </p:nvSpPr>
        <p:spPr bwMode="invGray">
          <a:xfrm>
            <a:off x="480485" y="1188003"/>
            <a:ext cx="8160000" cy="288925"/>
          </a:xfrm>
        </p:spPr>
        <p:txBody>
          <a:bodyPr anchor="ctr">
            <a:normAutofit/>
          </a:bodyPr>
          <a:lstStyle>
            <a:lvl1pPr>
              <a:defRPr sz="1600" b="0">
                <a:solidFill>
                  <a:schemeClr val="bg1"/>
                </a:solidFill>
                <a:latin typeface="+mj-lt"/>
              </a:defRPr>
            </a:lvl1pPr>
          </a:lstStyle>
          <a:p>
            <a:pPr lvl="0"/>
            <a:r>
              <a:rPr lang="en-US" noProof="0" smtClean="0"/>
              <a:t>Click to edit Master text styles</a:t>
            </a:r>
          </a:p>
        </p:txBody>
      </p:sp>
      <p:sp>
        <p:nvSpPr>
          <p:cNvPr id="5" name="Date Placeholder 3"/>
          <p:cNvSpPr>
            <a:spLocks noGrp="1"/>
          </p:cNvSpPr>
          <p:nvPr>
            <p:ph type="dt" sz="half" idx="22"/>
          </p:nvPr>
        </p:nvSpPr>
        <p:spPr/>
        <p:txBody>
          <a:bodyPr/>
          <a:lstStyle>
            <a:lvl1pPr>
              <a:defRPr/>
            </a:lvl1pPr>
          </a:lstStyle>
          <a:p>
            <a:pPr>
              <a:defRPr/>
            </a:pPr>
            <a:fld id="{88CE3D4D-C5DB-4A17-8C9B-9438CFB8F45D}" type="datetime1">
              <a:rPr lang="en-GB"/>
              <a:pPr>
                <a:defRPr/>
              </a:pPr>
              <a:t>25/07/2018</a:t>
            </a:fld>
            <a:endParaRPr lang="en-GB"/>
          </a:p>
        </p:txBody>
      </p:sp>
      <p:sp>
        <p:nvSpPr>
          <p:cNvPr id="6" name="Footer Placeholder 4"/>
          <p:cNvSpPr>
            <a:spLocks noGrp="1"/>
          </p:cNvSpPr>
          <p:nvPr>
            <p:ph type="ftr" sz="quarter" idx="23"/>
          </p:nvPr>
        </p:nvSpPr>
        <p:spPr/>
        <p:txBody>
          <a:bodyPr/>
          <a:lstStyle>
            <a:lvl1pPr>
              <a:defRPr/>
            </a:lvl1pPr>
          </a:lstStyle>
          <a:p>
            <a:pPr>
              <a:defRPr/>
            </a:pPr>
            <a:r>
              <a:rPr lang="en-GB"/>
              <a:t>|     Title of the presentation</a:t>
            </a:r>
          </a:p>
        </p:txBody>
      </p:sp>
      <p:sp>
        <p:nvSpPr>
          <p:cNvPr id="7" name="Slide Number Placeholder 5"/>
          <p:cNvSpPr>
            <a:spLocks noGrp="1"/>
          </p:cNvSpPr>
          <p:nvPr>
            <p:ph type="sldNum" sz="quarter" idx="24"/>
          </p:nvPr>
        </p:nvSpPr>
        <p:spPr/>
        <p:txBody>
          <a:bodyPr/>
          <a:lstStyle>
            <a:lvl1pPr>
              <a:defRPr/>
            </a:lvl1pPr>
          </a:lstStyle>
          <a:p>
            <a:pPr>
              <a:defRPr/>
            </a:pPr>
            <a:fld id="{42C3F259-51FD-429C-9938-412DB99172C4}" type="slidenum">
              <a:rPr lang="en-GB"/>
              <a:pPr>
                <a:defRPr/>
              </a:pPr>
              <a:t>‹#›</a:t>
            </a:fld>
            <a:endParaRPr lang="en-GB"/>
          </a:p>
        </p:txBody>
      </p:sp>
    </p:spTree>
    <p:extLst>
      <p:ext uri="{BB962C8B-B14F-4D97-AF65-F5344CB8AC3E}">
        <p14:creationId xmlns:p14="http://schemas.microsoft.com/office/powerpoint/2010/main" val="33337339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Closing slide blue">
    <p:spTree>
      <p:nvGrpSpPr>
        <p:cNvPr id="1" name=""/>
        <p:cNvGrpSpPr/>
        <p:nvPr/>
      </p:nvGrpSpPr>
      <p:grpSpPr>
        <a:xfrm>
          <a:off x="0" y="0"/>
          <a:ext cx="0" cy="0"/>
          <a:chOff x="0" y="0"/>
          <a:chExt cx="0" cy="0"/>
        </a:xfrm>
      </p:grpSpPr>
      <p:sp>
        <p:nvSpPr>
          <p:cNvPr id="61" name="Picture Placeholder 4"/>
          <p:cNvSpPr>
            <a:spLocks noGrp="1"/>
          </p:cNvSpPr>
          <p:nvPr>
            <p:ph type="pic" sz="quarter" idx="13"/>
          </p:nvPr>
        </p:nvSpPr>
        <p:spPr bwMode="gray">
          <a:xfrm>
            <a:off x="0" y="0"/>
            <a:ext cx="12192000" cy="6858000"/>
          </a:xfrm>
          <a:solidFill>
            <a:srgbClr val="0074A2"/>
          </a:solidFill>
        </p:spPr>
        <p:txBody>
          <a:bodyPr bIns="1980000" anchor="ctr">
            <a:normAutofit/>
          </a:bodyP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lvl="0"/>
            <a:r>
              <a:rPr lang="en-US" noProof="0" smtClean="0"/>
              <a:t>Click icon to add picture</a:t>
            </a:r>
            <a:endParaRPr lang="en-GB" noProof="0"/>
          </a:p>
        </p:txBody>
      </p:sp>
      <p:sp>
        <p:nvSpPr>
          <p:cNvPr id="36" name="Text Placeholder 35"/>
          <p:cNvSpPr>
            <a:spLocks noGrp="1"/>
          </p:cNvSpPr>
          <p:nvPr>
            <p:ph type="body" sz="quarter" idx="10"/>
          </p:nvPr>
        </p:nvSpPr>
        <p:spPr bwMode="gray">
          <a:xfrm>
            <a:off x="480000" y="6507006"/>
            <a:ext cx="5971600" cy="247650"/>
          </a:xfrm>
        </p:spPr>
        <p:txBody>
          <a:bodyPr anchor="ctr"/>
          <a:lstStyle>
            <a:lvl1pPr>
              <a:defRPr sz="1000" b="0">
                <a:solidFill>
                  <a:schemeClr val="bg2"/>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US" noProof="0" smtClean="0"/>
              <a:t>Click to edit Master text styles</a:t>
            </a:r>
          </a:p>
        </p:txBody>
      </p:sp>
      <p:sp>
        <p:nvSpPr>
          <p:cNvPr id="37" name="Text Placeholder 35"/>
          <p:cNvSpPr>
            <a:spLocks noGrp="1"/>
          </p:cNvSpPr>
          <p:nvPr>
            <p:ph type="body" sz="quarter" idx="16"/>
          </p:nvPr>
        </p:nvSpPr>
        <p:spPr bwMode="gray">
          <a:xfrm>
            <a:off x="9495913" y="6476048"/>
            <a:ext cx="2195259" cy="247650"/>
          </a:xfrm>
        </p:spPr>
        <p:txBody>
          <a:bodyPr rIns="0" anchor="ctr"/>
          <a:lstStyle>
            <a:lvl1pPr algn="ctr">
              <a:defRPr sz="1600" b="1" spc="0" baseline="0">
                <a:solidFill>
                  <a:schemeClr val="bg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US" noProof="0" smtClean="0"/>
              <a:t>Click to edit Master text styles</a:t>
            </a:r>
          </a:p>
        </p:txBody>
      </p:sp>
      <p:sp>
        <p:nvSpPr>
          <p:cNvPr id="39" name="Title 1"/>
          <p:cNvSpPr>
            <a:spLocks noGrp="1"/>
          </p:cNvSpPr>
          <p:nvPr>
            <p:ph type="ctrTitle"/>
          </p:nvPr>
        </p:nvSpPr>
        <p:spPr bwMode="gray">
          <a:xfrm>
            <a:off x="0" y="485184"/>
            <a:ext cx="7344000" cy="1119158"/>
          </a:xfrm>
          <a:noFill/>
        </p:spPr>
        <p:txBody>
          <a:bodyPr lIns="468000" tIns="72000" rIns="450000" bIns="180000" anchor="t">
            <a:noAutofit/>
          </a:bodyPr>
          <a:lstStyle>
            <a:lvl1pPr algn="l">
              <a:lnSpc>
                <a:spcPct val="85000"/>
              </a:lnSpc>
              <a:defRPr sz="4200">
                <a:solidFill>
                  <a:schemeClr val="bg1"/>
                </a:solidFill>
                <a:latin typeface="+mj-lt"/>
              </a:defRPr>
            </a:lvl1pPr>
          </a:lstStyle>
          <a:p>
            <a:r>
              <a:rPr lang="en-US" noProof="0" smtClean="0"/>
              <a:t>Click to edit Master title style</a:t>
            </a:r>
            <a:endParaRPr lang="en-GB" noProof="0" dirty="0"/>
          </a:p>
        </p:txBody>
      </p:sp>
      <p:sp>
        <p:nvSpPr>
          <p:cNvPr id="9" name="Subtitle 2"/>
          <p:cNvSpPr>
            <a:spLocks noGrp="1"/>
          </p:cNvSpPr>
          <p:nvPr>
            <p:ph type="subTitle" idx="1"/>
          </p:nvPr>
        </p:nvSpPr>
        <p:spPr bwMode="gray">
          <a:xfrm>
            <a:off x="2" y="4482000"/>
            <a:ext cx="12191999" cy="1656000"/>
          </a:xfrm>
          <a:solidFill>
            <a:schemeClr val="tx2">
              <a:alpha val="90000"/>
            </a:schemeClr>
          </a:solidFill>
        </p:spPr>
        <p:txBody>
          <a:bodyPr lIns="468000" tIns="216000" rIns="360000" bIns="216000" numCol="3" anchor="t"/>
          <a:lstStyle>
            <a:lvl1pPr marL="0" indent="0" algn="l">
              <a:lnSpc>
                <a:spcPct val="90000"/>
              </a:lnSpc>
              <a:buNone/>
              <a:defRPr sz="1400" b="0">
                <a:solidFill>
                  <a:schemeClr val="bg1"/>
                </a:solidFill>
                <a:latin typeface="+mj-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GB" noProof="0" dirty="0"/>
          </a:p>
        </p:txBody>
      </p:sp>
      <p:sp>
        <p:nvSpPr>
          <p:cNvPr id="8" name="Picture Placeholder 8"/>
          <p:cNvSpPr>
            <a:spLocks noGrp="1"/>
          </p:cNvSpPr>
          <p:nvPr>
            <p:ph type="pic" sz="quarter" idx="22"/>
          </p:nvPr>
        </p:nvSpPr>
        <p:spPr bwMode="gray">
          <a:xfrm>
            <a:off x="8518301" y="488563"/>
            <a:ext cx="3172871" cy="1112400"/>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algn="ctr">
              <a:defRPr sz="100">
                <a:solidFill>
                  <a:schemeClr val="bg1"/>
                </a:solidFill>
              </a:defRPr>
            </a:lvl1pPr>
          </a:lstStyle>
          <a:p>
            <a:pPr lvl="0"/>
            <a:r>
              <a:rPr lang="en-US" noProof="0" smtClean="0"/>
              <a:t>Click icon to add picture</a:t>
            </a:r>
            <a:endParaRPr lang="en-GB" noProof="0"/>
          </a:p>
        </p:txBody>
      </p:sp>
    </p:spTree>
    <p:extLst>
      <p:ext uri="{BB962C8B-B14F-4D97-AF65-F5344CB8AC3E}">
        <p14:creationId xmlns:p14="http://schemas.microsoft.com/office/powerpoint/2010/main" val="207417358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FCE5338-FF67-47EB-BD86-73218568A71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19F1D374-4682-4BE8-9725-B8F096F76D88}"/>
              </a:ext>
            </a:extLst>
          </p:cNvPr>
          <p:cNvSpPr>
            <a:spLocks noGrp="1"/>
          </p:cNvSpPr>
          <p:nvPr>
            <p:ph type="subTitle" idx="1"/>
          </p:nvPr>
        </p:nvSpPr>
        <p:spPr>
          <a:xfrm>
            <a:off x="1524000" y="3602047"/>
            <a:ext cx="9144000" cy="1655763"/>
          </a:xfrm>
        </p:spPr>
        <p:txBody>
          <a:bodyPr/>
          <a:lstStyle>
            <a:lvl1pPr marL="0" indent="0" algn="ctr">
              <a:buNone/>
              <a:defRPr sz="2400"/>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62997EFF-8A98-4DA4-9FD7-3C60A0AD231D}"/>
              </a:ext>
            </a:extLst>
          </p:cNvPr>
          <p:cNvSpPr>
            <a:spLocks noGrp="1"/>
          </p:cNvSpPr>
          <p:nvPr>
            <p:ph type="dt" sz="half" idx="10"/>
          </p:nvPr>
        </p:nvSpPr>
        <p:spPr/>
        <p:txBody>
          <a:bodyPr/>
          <a:lstStyle/>
          <a:p>
            <a:fld id="{1503737F-1EB2-4E55-AE19-D630980682BF}" type="datetimeFigureOut">
              <a:rPr lang="en-US" smtClean="0">
                <a:solidFill>
                  <a:prstClr val="black">
                    <a:tint val="75000"/>
                  </a:prstClr>
                </a:solidFill>
              </a:rPr>
              <a:pPr/>
              <a:t>7/25/2018</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8B6932DE-389C-4D80-BEC6-688159E39E14}"/>
              </a:ext>
            </a:extLst>
          </p:cNvPr>
          <p:cNvSpPr>
            <a:spLocks noGrp="1"/>
          </p:cNvSpPr>
          <p:nvPr>
            <p:ph type="ftr" sz="quarter" idx="11"/>
          </p:nvPr>
        </p:nvSpPr>
        <p:spPr/>
        <p:txBody>
          <a:bodyPr/>
          <a:lstStyle/>
          <a:p>
            <a:endParaRPr lang="en-US">
              <a:solidFill>
                <a:prstClr val="black">
                  <a:tint val="75000"/>
                </a:prstClr>
              </a:solidFill>
            </a:endParaRPr>
          </a:p>
        </p:txBody>
      </p:sp>
      <p:pic>
        <p:nvPicPr>
          <p:cNvPr id="7" name="Picture 6">
            <a:extLst>
              <a:ext uri="{FF2B5EF4-FFF2-40B4-BE49-F238E27FC236}">
                <a16:creationId xmlns="" xmlns:a16="http://schemas.microsoft.com/office/drawing/2014/main" id="{6502831F-174F-4E3E-9EAC-C4C531FB8C05}"/>
              </a:ext>
            </a:extLst>
          </p:cNvPr>
          <p:cNvPicPr>
            <a:picLocks noChangeAspect="1"/>
          </p:cNvPicPr>
          <p:nvPr userDrawn="1"/>
        </p:nvPicPr>
        <p:blipFill>
          <a:blip r:embed="rId2"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10032297" y="6113180"/>
            <a:ext cx="1778727" cy="608335"/>
          </a:xfrm>
          <a:prstGeom prst="rect">
            <a:avLst/>
          </a:prstGeom>
        </p:spPr>
      </p:pic>
    </p:spTree>
    <p:extLst>
      <p:ext uri="{BB962C8B-B14F-4D97-AF65-F5344CB8AC3E}">
        <p14:creationId xmlns:p14="http://schemas.microsoft.com/office/powerpoint/2010/main" val="14308830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AA49371-16BA-4AFB-9F90-EF33868749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85F4E47-6736-4F78-A51B-E3A0B984F3D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8B40FB2-E505-48F7-BA17-1AD23B368446}"/>
              </a:ext>
            </a:extLst>
          </p:cNvPr>
          <p:cNvSpPr>
            <a:spLocks noGrp="1"/>
          </p:cNvSpPr>
          <p:nvPr>
            <p:ph type="dt" sz="half" idx="10"/>
          </p:nvPr>
        </p:nvSpPr>
        <p:spPr/>
        <p:txBody>
          <a:bodyPr/>
          <a:lstStyle/>
          <a:p>
            <a:fld id="{1503737F-1EB2-4E55-AE19-D630980682BF}" type="datetimeFigureOut">
              <a:rPr lang="en-US" smtClean="0">
                <a:solidFill>
                  <a:prstClr val="black">
                    <a:tint val="75000"/>
                  </a:prstClr>
                </a:solidFill>
              </a:rPr>
              <a:pPr/>
              <a:t>7/25/2018</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D21ED00F-FE23-44A9-829C-84B815EA27C9}"/>
              </a:ext>
            </a:extLst>
          </p:cNvPr>
          <p:cNvSpPr>
            <a:spLocks noGrp="1"/>
          </p:cNvSpPr>
          <p:nvPr>
            <p:ph type="ftr" sz="quarter" idx="11"/>
          </p:nvPr>
        </p:nvSpPr>
        <p:spPr/>
        <p:txBody>
          <a:bodyPr/>
          <a:lstStyle/>
          <a:p>
            <a:endParaRPr lang="en-US">
              <a:solidFill>
                <a:prstClr val="black">
                  <a:tint val="75000"/>
                </a:prstClr>
              </a:solidFill>
            </a:endParaRPr>
          </a:p>
        </p:txBody>
      </p:sp>
      <p:pic>
        <p:nvPicPr>
          <p:cNvPr id="7" name="Picture 6">
            <a:extLst>
              <a:ext uri="{FF2B5EF4-FFF2-40B4-BE49-F238E27FC236}">
                <a16:creationId xmlns="" xmlns:a16="http://schemas.microsoft.com/office/drawing/2014/main" id="{DB270BA0-A4F0-471E-80B0-5D04D82AA1F2}"/>
              </a:ext>
            </a:extLst>
          </p:cNvPr>
          <p:cNvPicPr>
            <a:picLocks noChangeAspect="1"/>
          </p:cNvPicPr>
          <p:nvPr userDrawn="1"/>
        </p:nvPicPr>
        <p:blipFill>
          <a:blip r:embed="rId2"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9914737" y="6113180"/>
            <a:ext cx="2013857" cy="608335"/>
          </a:xfrm>
          <a:prstGeom prst="rect">
            <a:avLst/>
          </a:prstGeom>
        </p:spPr>
      </p:pic>
    </p:spTree>
    <p:extLst>
      <p:ext uri="{BB962C8B-B14F-4D97-AF65-F5344CB8AC3E}">
        <p14:creationId xmlns:p14="http://schemas.microsoft.com/office/powerpoint/2010/main" val="11731635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9864AC3-0DF1-47BB-99C8-53D9BEF8F90A}"/>
              </a:ext>
            </a:extLst>
          </p:cNvPr>
          <p:cNvSpPr>
            <a:spLocks noGrp="1"/>
          </p:cNvSpPr>
          <p:nvPr>
            <p:ph type="title"/>
          </p:nvPr>
        </p:nvSpPr>
        <p:spPr>
          <a:xfrm>
            <a:off x="831851" y="1709748"/>
            <a:ext cx="10515601"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5C501689-A1F4-4670-8612-46FF03AB52DE}"/>
              </a:ext>
            </a:extLst>
          </p:cNvPr>
          <p:cNvSpPr>
            <a:spLocks noGrp="1"/>
          </p:cNvSpPr>
          <p:nvPr>
            <p:ph type="body" idx="1"/>
          </p:nvPr>
        </p:nvSpPr>
        <p:spPr>
          <a:xfrm>
            <a:off x="831851" y="4589498"/>
            <a:ext cx="10515601"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9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593CDB44-7A0C-4A27-B319-C4182D5B2546}"/>
              </a:ext>
            </a:extLst>
          </p:cNvPr>
          <p:cNvSpPr>
            <a:spLocks noGrp="1"/>
          </p:cNvSpPr>
          <p:nvPr>
            <p:ph type="dt" sz="half" idx="10"/>
          </p:nvPr>
        </p:nvSpPr>
        <p:spPr/>
        <p:txBody>
          <a:bodyPr/>
          <a:lstStyle/>
          <a:p>
            <a:fld id="{1503737F-1EB2-4E55-AE19-D630980682BF}" type="datetimeFigureOut">
              <a:rPr lang="en-US" smtClean="0">
                <a:solidFill>
                  <a:prstClr val="black">
                    <a:tint val="75000"/>
                  </a:prstClr>
                </a:solidFill>
              </a:rPr>
              <a:pPr/>
              <a:t>7/25/2018</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0F9026DE-18DD-451B-8444-7DC0133B28E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8A3EAD3E-1952-4A53-98A2-5AE621FB57DD}"/>
              </a:ext>
            </a:extLst>
          </p:cNvPr>
          <p:cNvSpPr>
            <a:spLocks noGrp="1"/>
          </p:cNvSpPr>
          <p:nvPr>
            <p:ph type="sldNum" sz="quarter" idx="12"/>
          </p:nvPr>
        </p:nvSpPr>
        <p:spPr/>
        <p:txBody>
          <a:bodyPr/>
          <a:lstStyle/>
          <a:p>
            <a:fld id="{88713A61-5476-47B3-B7D2-459511579640}" type="slidenum">
              <a:rPr lang="en-US" smtClean="0">
                <a:solidFill>
                  <a:prstClr val="black">
                    <a:tint val="75000"/>
                  </a:prstClr>
                </a:solidFill>
              </a:rPr>
              <a:pPr/>
              <a:t>‹#›</a:t>
            </a:fld>
            <a:endParaRPr lang="en-US">
              <a:solidFill>
                <a:prstClr val="black">
                  <a:tint val="75000"/>
                </a:prstClr>
              </a:solidFill>
            </a:endParaRPr>
          </a:p>
        </p:txBody>
      </p:sp>
      <p:pic>
        <p:nvPicPr>
          <p:cNvPr id="7" name="Picture 6">
            <a:extLst>
              <a:ext uri="{FF2B5EF4-FFF2-40B4-BE49-F238E27FC236}">
                <a16:creationId xmlns="" xmlns:a16="http://schemas.microsoft.com/office/drawing/2014/main" id="{0711E70B-606F-4304-B63A-5DDD3085E3B3}"/>
              </a:ext>
            </a:extLst>
          </p:cNvPr>
          <p:cNvPicPr>
            <a:picLocks noChangeAspect="1"/>
          </p:cNvPicPr>
          <p:nvPr userDrawn="1"/>
        </p:nvPicPr>
        <p:blipFill>
          <a:blip r:embed="rId2"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9914737" y="6113180"/>
            <a:ext cx="2013857" cy="608335"/>
          </a:xfrm>
          <a:prstGeom prst="rect">
            <a:avLst/>
          </a:prstGeom>
        </p:spPr>
      </p:pic>
    </p:spTree>
    <p:extLst>
      <p:ext uri="{BB962C8B-B14F-4D97-AF65-F5344CB8AC3E}">
        <p14:creationId xmlns:p14="http://schemas.microsoft.com/office/powerpoint/2010/main" val="11982273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0638622-D7F3-4C33-906C-9DC073D3C9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5C295AE0-B519-4AAE-9F5F-950ECE494960}"/>
              </a:ext>
            </a:extLst>
          </p:cNvPr>
          <p:cNvSpPr>
            <a:spLocks noGrp="1"/>
          </p:cNvSpPr>
          <p:nvPr>
            <p:ph sz="half" idx="1"/>
          </p:nvPr>
        </p:nvSpPr>
        <p:spPr>
          <a:xfrm>
            <a:off x="838200" y="1825632"/>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16548D13-D762-441F-BD4B-F127765F1A0C}"/>
              </a:ext>
            </a:extLst>
          </p:cNvPr>
          <p:cNvSpPr>
            <a:spLocks noGrp="1"/>
          </p:cNvSpPr>
          <p:nvPr>
            <p:ph sz="half" idx="2"/>
          </p:nvPr>
        </p:nvSpPr>
        <p:spPr>
          <a:xfrm>
            <a:off x="6172203" y="1825632"/>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6CCC42BE-76CE-4D98-AB2F-79769D08E57D}"/>
              </a:ext>
            </a:extLst>
          </p:cNvPr>
          <p:cNvSpPr>
            <a:spLocks noGrp="1"/>
          </p:cNvSpPr>
          <p:nvPr>
            <p:ph type="dt" sz="half" idx="10"/>
          </p:nvPr>
        </p:nvSpPr>
        <p:spPr/>
        <p:txBody>
          <a:bodyPr/>
          <a:lstStyle/>
          <a:p>
            <a:fld id="{1503737F-1EB2-4E55-AE19-D630980682BF}" type="datetimeFigureOut">
              <a:rPr lang="en-US" smtClean="0">
                <a:solidFill>
                  <a:prstClr val="black">
                    <a:tint val="75000"/>
                  </a:prstClr>
                </a:solidFill>
              </a:rPr>
              <a:pPr/>
              <a:t>7/25/2018</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940C4936-A24B-4BCD-AEEE-AB2B7F370A7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9359E99F-5FAF-49F8-94CC-6F76277A4EEC}"/>
              </a:ext>
            </a:extLst>
          </p:cNvPr>
          <p:cNvSpPr>
            <a:spLocks noGrp="1"/>
          </p:cNvSpPr>
          <p:nvPr>
            <p:ph type="sldNum" sz="quarter" idx="12"/>
          </p:nvPr>
        </p:nvSpPr>
        <p:spPr/>
        <p:txBody>
          <a:bodyPr/>
          <a:lstStyle/>
          <a:p>
            <a:fld id="{88713A61-5476-47B3-B7D2-45951157964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73526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F7E24BE-6836-4D48-BC9B-B6D3A25F42A6}"/>
              </a:ext>
            </a:extLst>
          </p:cNvPr>
          <p:cNvSpPr>
            <a:spLocks noGrp="1"/>
          </p:cNvSpPr>
          <p:nvPr>
            <p:ph type="title"/>
          </p:nvPr>
        </p:nvSpPr>
        <p:spPr>
          <a:xfrm>
            <a:off x="839799" y="365131"/>
            <a:ext cx="10515601"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099B3995-4BCE-47B0-A7A9-44CB80C92A28}"/>
              </a:ext>
            </a:extLst>
          </p:cNvPr>
          <p:cNvSpPr>
            <a:spLocks noGrp="1"/>
          </p:cNvSpPr>
          <p:nvPr>
            <p:ph type="body" idx="1"/>
          </p:nvPr>
        </p:nvSpPr>
        <p:spPr>
          <a:xfrm>
            <a:off x="839797" y="1681163"/>
            <a:ext cx="5157787" cy="823912"/>
          </a:xfrm>
        </p:spPr>
        <p:txBody>
          <a:bodyPr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783A4EDD-EB17-439B-9F5A-5017BD6F307C}"/>
              </a:ext>
            </a:extLst>
          </p:cNvPr>
          <p:cNvSpPr>
            <a:spLocks noGrp="1"/>
          </p:cNvSpPr>
          <p:nvPr>
            <p:ph sz="half" idx="2"/>
          </p:nvPr>
        </p:nvSpPr>
        <p:spPr>
          <a:xfrm>
            <a:off x="839797"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5CF82D19-7743-47EC-B832-90092883E0EC}"/>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92F2A44E-6B61-4A78-8BCE-55C893BCE6C8}"/>
              </a:ext>
            </a:extLst>
          </p:cNvPr>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73B4A808-CD9F-4458-A43D-004A105647A4}"/>
              </a:ext>
            </a:extLst>
          </p:cNvPr>
          <p:cNvSpPr>
            <a:spLocks noGrp="1"/>
          </p:cNvSpPr>
          <p:nvPr>
            <p:ph type="dt" sz="half" idx="10"/>
          </p:nvPr>
        </p:nvSpPr>
        <p:spPr/>
        <p:txBody>
          <a:bodyPr/>
          <a:lstStyle/>
          <a:p>
            <a:fld id="{1503737F-1EB2-4E55-AE19-D630980682BF}" type="datetimeFigureOut">
              <a:rPr lang="en-US" smtClean="0">
                <a:solidFill>
                  <a:prstClr val="black">
                    <a:tint val="75000"/>
                  </a:prstClr>
                </a:solidFill>
              </a:rPr>
              <a:pPr/>
              <a:t>7/25/2018</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C3F2DEAC-841D-4502-BD52-7BA88247E334}"/>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330F125F-A6F8-4894-8989-F03B6E9645A2}"/>
              </a:ext>
            </a:extLst>
          </p:cNvPr>
          <p:cNvSpPr>
            <a:spLocks noGrp="1"/>
          </p:cNvSpPr>
          <p:nvPr>
            <p:ph type="sldNum" sz="quarter" idx="12"/>
          </p:nvPr>
        </p:nvSpPr>
        <p:spPr/>
        <p:txBody>
          <a:bodyPr/>
          <a:lstStyle/>
          <a:p>
            <a:fld id="{88713A61-5476-47B3-B7D2-45951157964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05566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332A50A-BBB1-43EB-AEFF-61D5D093E60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DE4C5E5E-C9C2-464B-8229-9537ABE82297}"/>
              </a:ext>
            </a:extLst>
          </p:cNvPr>
          <p:cNvSpPr>
            <a:spLocks noGrp="1"/>
          </p:cNvSpPr>
          <p:nvPr>
            <p:ph type="dt" sz="half" idx="10"/>
          </p:nvPr>
        </p:nvSpPr>
        <p:spPr/>
        <p:txBody>
          <a:bodyPr/>
          <a:lstStyle/>
          <a:p>
            <a:fld id="{1503737F-1EB2-4E55-AE19-D630980682BF}" type="datetimeFigureOut">
              <a:rPr lang="en-US" smtClean="0">
                <a:solidFill>
                  <a:prstClr val="black">
                    <a:tint val="75000"/>
                  </a:prstClr>
                </a:solidFill>
              </a:rPr>
              <a:pPr/>
              <a:t>7/25/2018</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0DD084E6-CD64-4528-A4FB-438399E8FE13}"/>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3D992C19-4E2B-49A8-9C23-E1121B15EDDD}"/>
              </a:ext>
            </a:extLst>
          </p:cNvPr>
          <p:cNvSpPr>
            <a:spLocks noGrp="1"/>
          </p:cNvSpPr>
          <p:nvPr>
            <p:ph type="sldNum" sz="quarter" idx="12"/>
          </p:nvPr>
        </p:nvSpPr>
        <p:spPr/>
        <p:txBody>
          <a:bodyPr/>
          <a:lstStyle/>
          <a:p>
            <a:fld id="{88713A61-5476-47B3-B7D2-45951157964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77219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6C25FCB1-81DA-4351-929C-7B35CDB5BEE4}"/>
              </a:ext>
            </a:extLst>
          </p:cNvPr>
          <p:cNvSpPr>
            <a:spLocks noGrp="1"/>
          </p:cNvSpPr>
          <p:nvPr>
            <p:ph type="dt" sz="half" idx="10"/>
          </p:nvPr>
        </p:nvSpPr>
        <p:spPr/>
        <p:txBody>
          <a:bodyPr/>
          <a:lstStyle/>
          <a:p>
            <a:fld id="{1503737F-1EB2-4E55-AE19-D630980682BF}" type="datetimeFigureOut">
              <a:rPr lang="en-US" smtClean="0">
                <a:solidFill>
                  <a:prstClr val="black">
                    <a:tint val="75000"/>
                  </a:prstClr>
                </a:solidFill>
              </a:rPr>
              <a:pPr/>
              <a:t>7/25/2018</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1AA61C06-4F5E-4664-B5B7-D2E74E95279B}"/>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28E362DC-A749-4348-AC7A-58FE1C17F1A3}"/>
              </a:ext>
            </a:extLst>
          </p:cNvPr>
          <p:cNvSpPr>
            <a:spLocks noGrp="1"/>
          </p:cNvSpPr>
          <p:nvPr>
            <p:ph type="sldNum" sz="quarter" idx="12"/>
          </p:nvPr>
        </p:nvSpPr>
        <p:spPr/>
        <p:txBody>
          <a:bodyPr/>
          <a:lstStyle/>
          <a:p>
            <a:fld id="{88713A61-5476-47B3-B7D2-45951157964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08727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67B2152-5B9D-4CC3-9160-9B639031155A}"/>
              </a:ext>
            </a:extLst>
          </p:cNvPr>
          <p:cNvSpPr>
            <a:spLocks noGrp="1"/>
          </p:cNvSpPr>
          <p:nvPr>
            <p:ph type="title"/>
          </p:nvPr>
        </p:nvSpPr>
        <p:spPr>
          <a:xfrm>
            <a:off x="839788" y="457200"/>
            <a:ext cx="3932239"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AA9851E8-4A58-4A11-B57D-D66EEF9ACF7F}"/>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62720CEB-F065-4CB3-B6E2-72F18826AE13}"/>
              </a:ext>
            </a:extLst>
          </p:cNvPr>
          <p:cNvSpPr>
            <a:spLocks noGrp="1"/>
          </p:cNvSpPr>
          <p:nvPr>
            <p:ph type="body" sz="half" idx="2"/>
          </p:nvPr>
        </p:nvSpPr>
        <p:spPr>
          <a:xfrm>
            <a:off x="839788" y="2057403"/>
            <a:ext cx="3932239" cy="3811588"/>
          </a:xfrm>
        </p:spPr>
        <p:txBody>
          <a:bodyPr/>
          <a:lstStyle>
            <a:lvl1pPr marL="0" indent="0">
              <a:buNone/>
              <a:defRPr sz="1600"/>
            </a:lvl1pPr>
            <a:lvl2pPr marL="457189" indent="0">
              <a:buNone/>
              <a:defRPr sz="1500"/>
            </a:lvl2pPr>
            <a:lvl3pPr marL="914377" indent="0">
              <a:buNone/>
              <a:defRPr sz="1200"/>
            </a:lvl3pPr>
            <a:lvl4pPr marL="1371566" indent="0">
              <a:buNone/>
              <a:defRPr sz="1100"/>
            </a:lvl4pPr>
            <a:lvl5pPr marL="1828754" indent="0">
              <a:buNone/>
              <a:defRPr sz="1100"/>
            </a:lvl5pPr>
            <a:lvl6pPr marL="2285943" indent="0">
              <a:buNone/>
              <a:defRPr sz="1100"/>
            </a:lvl6pPr>
            <a:lvl7pPr marL="2743131" indent="0">
              <a:buNone/>
              <a:defRPr sz="1100"/>
            </a:lvl7pPr>
            <a:lvl8pPr marL="3200320" indent="0">
              <a:buNone/>
              <a:defRPr sz="1100"/>
            </a:lvl8pPr>
            <a:lvl9pPr marL="3657509" indent="0">
              <a:buNone/>
              <a:defRPr sz="1100"/>
            </a:lvl9pPr>
          </a:lstStyle>
          <a:p>
            <a:pPr lvl="0"/>
            <a:r>
              <a:rPr lang="en-US"/>
              <a:t>Edit Master text styles</a:t>
            </a:r>
          </a:p>
        </p:txBody>
      </p:sp>
      <p:sp>
        <p:nvSpPr>
          <p:cNvPr id="5" name="Date Placeholder 4">
            <a:extLst>
              <a:ext uri="{FF2B5EF4-FFF2-40B4-BE49-F238E27FC236}">
                <a16:creationId xmlns="" xmlns:a16="http://schemas.microsoft.com/office/drawing/2014/main" id="{D369B117-509C-4B2E-9C99-22638EC98171}"/>
              </a:ext>
            </a:extLst>
          </p:cNvPr>
          <p:cNvSpPr>
            <a:spLocks noGrp="1"/>
          </p:cNvSpPr>
          <p:nvPr>
            <p:ph type="dt" sz="half" idx="10"/>
          </p:nvPr>
        </p:nvSpPr>
        <p:spPr/>
        <p:txBody>
          <a:bodyPr/>
          <a:lstStyle/>
          <a:p>
            <a:fld id="{1503737F-1EB2-4E55-AE19-D630980682BF}" type="datetimeFigureOut">
              <a:rPr lang="en-US" smtClean="0">
                <a:solidFill>
                  <a:prstClr val="black">
                    <a:tint val="75000"/>
                  </a:prstClr>
                </a:solidFill>
              </a:rPr>
              <a:pPr/>
              <a:t>7/25/2018</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B462236A-4A29-4EDA-B417-BDC1E77662D5}"/>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892E0AA0-2A2E-476D-8A9C-549D8CE45DA5}"/>
              </a:ext>
            </a:extLst>
          </p:cNvPr>
          <p:cNvSpPr>
            <a:spLocks noGrp="1"/>
          </p:cNvSpPr>
          <p:nvPr>
            <p:ph type="sldNum" sz="quarter" idx="12"/>
          </p:nvPr>
        </p:nvSpPr>
        <p:spPr/>
        <p:txBody>
          <a:bodyPr/>
          <a:lstStyle/>
          <a:p>
            <a:fld id="{88713A61-5476-47B3-B7D2-45951157964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36077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boxes blue">
    <p:spTree>
      <p:nvGrpSpPr>
        <p:cNvPr id="1" name=""/>
        <p:cNvGrpSpPr/>
        <p:nvPr/>
      </p:nvGrpSpPr>
      <p:grpSpPr>
        <a:xfrm>
          <a:off x="0" y="0"/>
          <a:ext cx="0" cy="0"/>
          <a:chOff x="0" y="0"/>
          <a:chExt cx="0" cy="0"/>
        </a:xfrm>
      </p:grpSpPr>
      <p:sp>
        <p:nvSpPr>
          <p:cNvPr id="21" name="Text Placeholder 7"/>
          <p:cNvSpPr>
            <a:spLocks noGrp="1"/>
          </p:cNvSpPr>
          <p:nvPr>
            <p:ph type="body" sz="quarter" idx="2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US" noProof="0" smtClean="0"/>
              <a:t>Click to edit Master text styles</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999" y="2160000"/>
            <a:ext cx="5472000" cy="38772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3" name="Content Placeholder 3"/>
          <p:cNvSpPr>
            <a:spLocks noGrp="1"/>
          </p:cNvSpPr>
          <p:nvPr>
            <p:ph sz="half" idx="26"/>
          </p:nvPr>
        </p:nvSpPr>
        <p:spPr bwMode="invGray">
          <a:xfrm>
            <a:off x="6234364" y="2160000"/>
            <a:ext cx="5472000" cy="38772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8" name="Text Placeholder 7"/>
          <p:cNvSpPr>
            <a:spLocks noGrp="1"/>
          </p:cNvSpPr>
          <p:nvPr>
            <p:ph type="body" sz="quarter" idx="13"/>
          </p:nvPr>
        </p:nvSpPr>
        <p:spPr bwMode="invGray">
          <a:xfrm>
            <a:off x="480485" y="1188003"/>
            <a:ext cx="8160000" cy="288925"/>
          </a:xfrm>
        </p:spPr>
        <p:txBody>
          <a:bodyPr anchor="ctr">
            <a:normAutofit/>
          </a:bodyPr>
          <a:lstStyle>
            <a:lvl1pPr>
              <a:defRPr sz="1600" b="0">
                <a:solidFill>
                  <a:schemeClr val="tx1"/>
                </a:solidFill>
                <a:latin typeface="+mj-lt"/>
              </a:defRPr>
            </a:lvl1pPr>
          </a:lstStyle>
          <a:p>
            <a:pPr lvl="0"/>
            <a:r>
              <a:rPr lang="en-US" noProof="0" smtClean="0"/>
              <a:t>Click to edit Master text styles</a:t>
            </a:r>
          </a:p>
        </p:txBody>
      </p:sp>
      <p:sp>
        <p:nvSpPr>
          <p:cNvPr id="25" name="Text Placeholder 5"/>
          <p:cNvSpPr>
            <a:spLocks noGrp="1"/>
          </p:cNvSpPr>
          <p:nvPr>
            <p:ph type="body" sz="quarter" idx="27"/>
          </p:nvPr>
        </p:nvSpPr>
        <p:spPr bwMode="invGray">
          <a:xfrm>
            <a:off x="479999" y="1800000"/>
            <a:ext cx="5472001" cy="252012"/>
          </a:xfrm>
          <a:solidFill>
            <a:srgbClr val="009CDE"/>
          </a:solidFill>
        </p:spPr>
        <p:txBody>
          <a:bodyPr lIns="72000" tIns="18000" rIns="72000" bIns="18000" anchor="ctr">
            <a:normAutofit/>
          </a:bodyPr>
          <a:lstStyle>
            <a:lvl1pPr>
              <a:defRPr lang="en-US" sz="14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26" name="Text Placeholder 5"/>
          <p:cNvSpPr>
            <a:spLocks noGrp="1"/>
          </p:cNvSpPr>
          <p:nvPr>
            <p:ph type="body" sz="quarter" idx="28"/>
          </p:nvPr>
        </p:nvSpPr>
        <p:spPr bwMode="invGray">
          <a:xfrm>
            <a:off x="6234365" y="1800000"/>
            <a:ext cx="5472000" cy="252012"/>
          </a:xfrm>
          <a:solidFill>
            <a:srgbClr val="009CDE"/>
          </a:solidFill>
        </p:spPr>
        <p:txBody>
          <a:bodyPr lIns="72000" tIns="18000" rIns="72000" bIns="18000" anchor="ctr">
            <a:normAutofit/>
          </a:bodyPr>
          <a:lstStyle>
            <a:lvl1pPr>
              <a:defRPr lang="en-US" sz="1400" b="1" dirty="0">
                <a:solidFill>
                  <a:schemeClr val="bg1"/>
                </a:solidFill>
                <a:latin typeface="+mj-lt"/>
              </a:defRPr>
            </a:lvl1pPr>
          </a:lstStyle>
          <a:p>
            <a:pPr lvl="0"/>
            <a:r>
              <a:rPr lang="en-GB" noProof="0" dirty="0"/>
              <a:t>Edit Master text styles</a:t>
            </a:r>
          </a:p>
        </p:txBody>
      </p:sp>
      <p:sp>
        <p:nvSpPr>
          <p:cNvPr id="9" name="Date Placeholder 3"/>
          <p:cNvSpPr>
            <a:spLocks noGrp="1"/>
          </p:cNvSpPr>
          <p:nvPr>
            <p:ph type="dt" sz="half" idx="29"/>
          </p:nvPr>
        </p:nvSpPr>
        <p:spPr/>
        <p:txBody>
          <a:bodyPr/>
          <a:lstStyle>
            <a:lvl1pPr>
              <a:defRPr/>
            </a:lvl1pPr>
          </a:lstStyle>
          <a:p>
            <a:pPr>
              <a:defRPr/>
            </a:pPr>
            <a:fld id="{60311F0B-7831-42E6-9889-77B83399FB99}" type="datetime1">
              <a:rPr lang="en-GB"/>
              <a:pPr>
                <a:defRPr/>
              </a:pPr>
              <a:t>25/07/2018</a:t>
            </a:fld>
            <a:endParaRPr lang="en-GB"/>
          </a:p>
        </p:txBody>
      </p:sp>
      <p:sp>
        <p:nvSpPr>
          <p:cNvPr id="10" name="Footer Placeholder 4"/>
          <p:cNvSpPr>
            <a:spLocks noGrp="1"/>
          </p:cNvSpPr>
          <p:nvPr>
            <p:ph type="ftr" sz="quarter" idx="30"/>
          </p:nvPr>
        </p:nvSpPr>
        <p:spPr/>
        <p:txBody>
          <a:bodyPr/>
          <a:lstStyle>
            <a:lvl1pPr>
              <a:defRPr/>
            </a:lvl1pPr>
          </a:lstStyle>
          <a:p>
            <a:pPr>
              <a:defRPr/>
            </a:pPr>
            <a:r>
              <a:rPr lang="en-GB"/>
              <a:t>|     Title of the presentation</a:t>
            </a:r>
          </a:p>
        </p:txBody>
      </p:sp>
      <p:sp>
        <p:nvSpPr>
          <p:cNvPr id="14" name="Slide Number Placeholder 5"/>
          <p:cNvSpPr>
            <a:spLocks noGrp="1"/>
          </p:cNvSpPr>
          <p:nvPr>
            <p:ph type="sldNum" sz="quarter" idx="31"/>
          </p:nvPr>
        </p:nvSpPr>
        <p:spPr/>
        <p:txBody>
          <a:bodyPr/>
          <a:lstStyle>
            <a:lvl1pPr>
              <a:defRPr/>
            </a:lvl1pPr>
          </a:lstStyle>
          <a:p>
            <a:pPr>
              <a:defRPr/>
            </a:pPr>
            <a:fld id="{FB8002A9-EFC4-4CC0-AEF0-F8A3A04C6208}" type="slidenum">
              <a:rPr lang="en-GB"/>
              <a:pPr>
                <a:defRPr/>
              </a:pPr>
              <a:t>‹#›</a:t>
            </a:fld>
            <a:endParaRPr lang="en-GB"/>
          </a:p>
        </p:txBody>
      </p:sp>
    </p:spTree>
    <p:extLst>
      <p:ext uri="{BB962C8B-B14F-4D97-AF65-F5344CB8AC3E}">
        <p14:creationId xmlns:p14="http://schemas.microsoft.com/office/powerpoint/2010/main" val="165308112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E459357-D233-4AEB-A70B-F6C4431545E9}"/>
              </a:ext>
            </a:extLst>
          </p:cNvPr>
          <p:cNvSpPr>
            <a:spLocks noGrp="1"/>
          </p:cNvSpPr>
          <p:nvPr>
            <p:ph type="title"/>
          </p:nvPr>
        </p:nvSpPr>
        <p:spPr>
          <a:xfrm>
            <a:off x="839788" y="457200"/>
            <a:ext cx="3932239"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1B085E1D-989E-482D-98C0-A456C038F92F}"/>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 xmlns:a16="http://schemas.microsoft.com/office/drawing/2014/main" id="{E156E6A3-1265-40A2-8BA3-89CCFA09D7D7}"/>
              </a:ext>
            </a:extLst>
          </p:cNvPr>
          <p:cNvSpPr>
            <a:spLocks noGrp="1"/>
          </p:cNvSpPr>
          <p:nvPr>
            <p:ph type="body" sz="half" idx="2"/>
          </p:nvPr>
        </p:nvSpPr>
        <p:spPr>
          <a:xfrm>
            <a:off x="839788" y="2057403"/>
            <a:ext cx="3932239" cy="3811588"/>
          </a:xfrm>
        </p:spPr>
        <p:txBody>
          <a:bodyPr/>
          <a:lstStyle>
            <a:lvl1pPr marL="0" indent="0">
              <a:buNone/>
              <a:defRPr sz="1600"/>
            </a:lvl1pPr>
            <a:lvl2pPr marL="457189" indent="0">
              <a:buNone/>
              <a:defRPr sz="1500"/>
            </a:lvl2pPr>
            <a:lvl3pPr marL="914377" indent="0">
              <a:buNone/>
              <a:defRPr sz="1200"/>
            </a:lvl3pPr>
            <a:lvl4pPr marL="1371566" indent="0">
              <a:buNone/>
              <a:defRPr sz="1100"/>
            </a:lvl4pPr>
            <a:lvl5pPr marL="1828754" indent="0">
              <a:buNone/>
              <a:defRPr sz="1100"/>
            </a:lvl5pPr>
            <a:lvl6pPr marL="2285943" indent="0">
              <a:buNone/>
              <a:defRPr sz="1100"/>
            </a:lvl6pPr>
            <a:lvl7pPr marL="2743131" indent="0">
              <a:buNone/>
              <a:defRPr sz="1100"/>
            </a:lvl7pPr>
            <a:lvl8pPr marL="3200320" indent="0">
              <a:buNone/>
              <a:defRPr sz="1100"/>
            </a:lvl8pPr>
            <a:lvl9pPr marL="3657509" indent="0">
              <a:buNone/>
              <a:defRPr sz="1100"/>
            </a:lvl9pPr>
          </a:lstStyle>
          <a:p>
            <a:pPr lvl="0"/>
            <a:r>
              <a:rPr lang="en-US"/>
              <a:t>Edit Master text styles</a:t>
            </a:r>
          </a:p>
        </p:txBody>
      </p:sp>
      <p:sp>
        <p:nvSpPr>
          <p:cNvPr id="5" name="Date Placeholder 4">
            <a:extLst>
              <a:ext uri="{FF2B5EF4-FFF2-40B4-BE49-F238E27FC236}">
                <a16:creationId xmlns="" xmlns:a16="http://schemas.microsoft.com/office/drawing/2014/main" id="{6DE91AF1-8E57-4A25-8061-DB5637BE1A8A}"/>
              </a:ext>
            </a:extLst>
          </p:cNvPr>
          <p:cNvSpPr>
            <a:spLocks noGrp="1"/>
          </p:cNvSpPr>
          <p:nvPr>
            <p:ph type="dt" sz="half" idx="10"/>
          </p:nvPr>
        </p:nvSpPr>
        <p:spPr/>
        <p:txBody>
          <a:bodyPr/>
          <a:lstStyle/>
          <a:p>
            <a:fld id="{1503737F-1EB2-4E55-AE19-D630980682BF}" type="datetimeFigureOut">
              <a:rPr lang="en-US" smtClean="0">
                <a:solidFill>
                  <a:prstClr val="black">
                    <a:tint val="75000"/>
                  </a:prstClr>
                </a:solidFill>
              </a:rPr>
              <a:pPr/>
              <a:t>7/25/2018</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4D69E11C-2878-462D-8720-E3644D95158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CECD7FDA-1464-4A26-B245-EF5254C4DD60}"/>
              </a:ext>
            </a:extLst>
          </p:cNvPr>
          <p:cNvSpPr>
            <a:spLocks noGrp="1"/>
          </p:cNvSpPr>
          <p:nvPr>
            <p:ph type="sldNum" sz="quarter" idx="12"/>
          </p:nvPr>
        </p:nvSpPr>
        <p:spPr/>
        <p:txBody>
          <a:bodyPr/>
          <a:lstStyle/>
          <a:p>
            <a:fld id="{88713A61-5476-47B3-B7D2-45951157964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22704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A1059DF-CD02-435D-AC59-66D0B19719B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39066413-540D-4277-B38A-C55699E2741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FFFA089-2CE6-4878-B467-1FC6FB1C9AC8}"/>
              </a:ext>
            </a:extLst>
          </p:cNvPr>
          <p:cNvSpPr>
            <a:spLocks noGrp="1"/>
          </p:cNvSpPr>
          <p:nvPr>
            <p:ph type="dt" sz="half" idx="10"/>
          </p:nvPr>
        </p:nvSpPr>
        <p:spPr/>
        <p:txBody>
          <a:bodyPr/>
          <a:lstStyle/>
          <a:p>
            <a:fld id="{1503737F-1EB2-4E55-AE19-D630980682BF}" type="datetimeFigureOut">
              <a:rPr lang="en-US" smtClean="0">
                <a:solidFill>
                  <a:prstClr val="black">
                    <a:tint val="75000"/>
                  </a:prstClr>
                </a:solidFill>
              </a:rPr>
              <a:pPr/>
              <a:t>7/25/2018</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B8F97D0A-FFFE-4A30-B041-4593DB68C93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8F7399AD-F4F6-43E1-85DF-F7A7375D0CFC}"/>
              </a:ext>
            </a:extLst>
          </p:cNvPr>
          <p:cNvSpPr>
            <a:spLocks noGrp="1"/>
          </p:cNvSpPr>
          <p:nvPr>
            <p:ph type="sldNum" sz="quarter" idx="12"/>
          </p:nvPr>
        </p:nvSpPr>
        <p:spPr/>
        <p:txBody>
          <a:bodyPr/>
          <a:lstStyle/>
          <a:p>
            <a:fld id="{88713A61-5476-47B3-B7D2-45951157964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735468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87736F80-6CAA-4847-9F35-891FED433568}"/>
              </a:ext>
            </a:extLst>
          </p:cNvPr>
          <p:cNvSpPr>
            <a:spLocks noGrp="1"/>
          </p:cNvSpPr>
          <p:nvPr>
            <p:ph type="title" orient="vert"/>
          </p:nvPr>
        </p:nvSpPr>
        <p:spPr>
          <a:xfrm>
            <a:off x="8724902" y="365129"/>
            <a:ext cx="2628900" cy="5811839"/>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4F9CBA51-C92B-4738-BFA8-C73B68ED4563}"/>
              </a:ext>
            </a:extLst>
          </p:cNvPr>
          <p:cNvSpPr>
            <a:spLocks noGrp="1"/>
          </p:cNvSpPr>
          <p:nvPr>
            <p:ph type="body" orient="vert" idx="1"/>
          </p:nvPr>
        </p:nvSpPr>
        <p:spPr>
          <a:xfrm>
            <a:off x="838203" y="365129"/>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A5EA14F-ACE2-4BE9-B42D-815B8A52745D}"/>
              </a:ext>
            </a:extLst>
          </p:cNvPr>
          <p:cNvSpPr>
            <a:spLocks noGrp="1"/>
          </p:cNvSpPr>
          <p:nvPr>
            <p:ph type="dt" sz="half" idx="10"/>
          </p:nvPr>
        </p:nvSpPr>
        <p:spPr/>
        <p:txBody>
          <a:bodyPr/>
          <a:lstStyle/>
          <a:p>
            <a:fld id="{1503737F-1EB2-4E55-AE19-D630980682BF}" type="datetimeFigureOut">
              <a:rPr lang="en-US" smtClean="0">
                <a:solidFill>
                  <a:prstClr val="black">
                    <a:tint val="75000"/>
                  </a:prstClr>
                </a:solidFill>
              </a:rPr>
              <a:pPr/>
              <a:t>7/25/2018</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5FFC896F-E383-42FD-81E3-7D0F9967B1D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088A1FF4-E6B6-4281-B261-B3499D8594D9}"/>
              </a:ext>
            </a:extLst>
          </p:cNvPr>
          <p:cNvSpPr>
            <a:spLocks noGrp="1"/>
          </p:cNvSpPr>
          <p:nvPr>
            <p:ph type="sldNum" sz="quarter" idx="12"/>
          </p:nvPr>
        </p:nvSpPr>
        <p:spPr/>
        <p:txBody>
          <a:bodyPr/>
          <a:lstStyle/>
          <a:p>
            <a:fld id="{88713A61-5476-47B3-B7D2-45951157964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87926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txBox="1">
            <a:spLocks noGrp="1"/>
          </p:cNvSpPr>
          <p:nvPr>
            <p:ph idx="1"/>
          </p:nvPr>
        </p:nvSpPr>
        <p:spPr>
          <a:xfrm>
            <a:off x="609600" y="1600209"/>
            <a:ext cx="10972800" cy="4525959"/>
          </a:xfrm>
          <a:prstGeom prst="rect">
            <a:avLst/>
          </a:prstGeom>
        </p:spPr>
        <p:txBody>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itle 1"/>
          <p:cNvSpPr>
            <a:spLocks noGrp="1"/>
          </p:cNvSpPr>
          <p:nvPr>
            <p:ph type="title"/>
          </p:nvPr>
        </p:nvSpPr>
        <p:spPr>
          <a:xfrm>
            <a:off x="609600" y="274640"/>
            <a:ext cx="10972800" cy="1143000"/>
          </a:xfrm>
          <a:prstGeom prst="rect">
            <a:avLst/>
          </a:prstGeom>
        </p:spPr>
        <p:txBody>
          <a:bodyPr/>
          <a:lstStyle>
            <a:lvl1pPr>
              <a:defRPr sz="1500" b="1"/>
            </a:lvl1pPr>
          </a:lstStyle>
          <a:p>
            <a:pPr algn="l"/>
            <a:endParaRPr lang="en-US"/>
          </a:p>
        </p:txBody>
      </p:sp>
    </p:spTree>
    <p:extLst>
      <p:ext uri="{BB962C8B-B14F-4D97-AF65-F5344CB8AC3E}">
        <p14:creationId xmlns:p14="http://schemas.microsoft.com/office/powerpoint/2010/main" val="3773531054"/>
      </p:ext>
    </p:extLst>
  </p:cSld>
  <p:clrMapOvr>
    <a:masterClrMapping/>
  </p:clrMapOvr>
  <p:hf sldNum="0"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1341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135338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CE5338-FF67-47EB-BD86-73218568A71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19F1D374-4682-4BE8-9725-B8F096F76D88}"/>
              </a:ext>
            </a:extLst>
          </p:cNvPr>
          <p:cNvSpPr>
            <a:spLocks noGrp="1"/>
          </p:cNvSpPr>
          <p:nvPr>
            <p:ph type="subTitle" idx="1"/>
          </p:nvPr>
        </p:nvSpPr>
        <p:spPr>
          <a:xfrm>
            <a:off x="1524000" y="3602047"/>
            <a:ext cx="9144000" cy="1655763"/>
          </a:xfrm>
        </p:spPr>
        <p:txBody>
          <a:bodyPr/>
          <a:lstStyle>
            <a:lvl1pPr marL="0" indent="0" algn="ctr">
              <a:buNone/>
              <a:defRPr sz="2400"/>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62997EFF-8A98-4DA4-9FD7-3C60A0AD231D}"/>
              </a:ext>
            </a:extLst>
          </p:cNvPr>
          <p:cNvSpPr>
            <a:spLocks noGrp="1"/>
          </p:cNvSpPr>
          <p:nvPr>
            <p:ph type="dt" sz="half" idx="10"/>
          </p:nvPr>
        </p:nvSpPr>
        <p:spPr/>
        <p:txBody>
          <a:bodyPr/>
          <a:lstStyle/>
          <a:p>
            <a:fld id="{1503737F-1EB2-4E55-AE19-D630980682BF}" type="datetimeFigureOut">
              <a:rPr lang="en-US" smtClean="0">
                <a:solidFill>
                  <a:prstClr val="black">
                    <a:tint val="75000"/>
                  </a:prstClr>
                </a:solidFill>
              </a:rPr>
              <a:pPr/>
              <a:t>7/25/2018</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8B6932DE-389C-4D80-BEC6-688159E39E14}"/>
              </a:ext>
            </a:extLst>
          </p:cNvPr>
          <p:cNvSpPr>
            <a:spLocks noGrp="1"/>
          </p:cNvSpPr>
          <p:nvPr>
            <p:ph type="ftr" sz="quarter" idx="11"/>
          </p:nvPr>
        </p:nvSpPr>
        <p:spPr/>
        <p:txBody>
          <a:bodyPr/>
          <a:lstStyle/>
          <a:p>
            <a:endParaRPr lang="en-US">
              <a:solidFill>
                <a:prstClr val="black">
                  <a:tint val="75000"/>
                </a:prstClr>
              </a:solidFill>
            </a:endParaRPr>
          </a:p>
        </p:txBody>
      </p:sp>
      <p:pic>
        <p:nvPicPr>
          <p:cNvPr id="7" name="Picture 6">
            <a:extLst>
              <a:ext uri="{FF2B5EF4-FFF2-40B4-BE49-F238E27FC236}">
                <a16:creationId xmlns:a16="http://schemas.microsoft.com/office/drawing/2014/main" xmlns="" id="{6502831F-174F-4E3E-9EAC-C4C531FB8C05}"/>
              </a:ext>
            </a:extLst>
          </p:cNvPr>
          <p:cNvPicPr>
            <a:picLocks noChangeAspect="1"/>
          </p:cNvPicPr>
          <p:nvPr userDrawn="1"/>
        </p:nvPicPr>
        <p:blipFill>
          <a:blip r:embed="rId2"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10032297" y="6113180"/>
            <a:ext cx="1778727" cy="608335"/>
          </a:xfrm>
          <a:prstGeom prst="rect">
            <a:avLst/>
          </a:prstGeom>
        </p:spPr>
      </p:pic>
    </p:spTree>
    <p:extLst>
      <p:ext uri="{BB962C8B-B14F-4D97-AF65-F5344CB8AC3E}">
        <p14:creationId xmlns:p14="http://schemas.microsoft.com/office/powerpoint/2010/main" val="237535065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AA49371-16BA-4AFB-9F90-EF33868749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85F4E47-6736-4F78-A51B-E3A0B984F3D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8B40FB2-E505-48F7-BA17-1AD23B368446}"/>
              </a:ext>
            </a:extLst>
          </p:cNvPr>
          <p:cNvSpPr>
            <a:spLocks noGrp="1"/>
          </p:cNvSpPr>
          <p:nvPr>
            <p:ph type="dt" sz="half" idx="10"/>
          </p:nvPr>
        </p:nvSpPr>
        <p:spPr/>
        <p:txBody>
          <a:bodyPr/>
          <a:lstStyle/>
          <a:p>
            <a:fld id="{1503737F-1EB2-4E55-AE19-D630980682BF}" type="datetimeFigureOut">
              <a:rPr lang="en-US" smtClean="0">
                <a:solidFill>
                  <a:prstClr val="black">
                    <a:tint val="75000"/>
                  </a:prstClr>
                </a:solidFill>
              </a:rPr>
              <a:pPr/>
              <a:t>7/25/2018</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D21ED00F-FE23-44A9-829C-84B815EA27C9}"/>
              </a:ext>
            </a:extLst>
          </p:cNvPr>
          <p:cNvSpPr>
            <a:spLocks noGrp="1"/>
          </p:cNvSpPr>
          <p:nvPr>
            <p:ph type="ftr" sz="quarter" idx="11"/>
          </p:nvPr>
        </p:nvSpPr>
        <p:spPr/>
        <p:txBody>
          <a:bodyPr/>
          <a:lstStyle/>
          <a:p>
            <a:endParaRPr lang="en-US">
              <a:solidFill>
                <a:prstClr val="black">
                  <a:tint val="75000"/>
                </a:prstClr>
              </a:solidFill>
            </a:endParaRPr>
          </a:p>
        </p:txBody>
      </p:sp>
      <p:pic>
        <p:nvPicPr>
          <p:cNvPr id="7" name="Picture 6">
            <a:extLst>
              <a:ext uri="{FF2B5EF4-FFF2-40B4-BE49-F238E27FC236}">
                <a16:creationId xmlns:a16="http://schemas.microsoft.com/office/drawing/2014/main" xmlns="" id="{DB270BA0-A4F0-471E-80B0-5D04D82AA1F2}"/>
              </a:ext>
            </a:extLst>
          </p:cNvPr>
          <p:cNvPicPr>
            <a:picLocks noChangeAspect="1"/>
          </p:cNvPicPr>
          <p:nvPr userDrawn="1"/>
        </p:nvPicPr>
        <p:blipFill>
          <a:blip r:embed="rId2"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9914737" y="6113180"/>
            <a:ext cx="2013857" cy="608335"/>
          </a:xfrm>
          <a:prstGeom prst="rect">
            <a:avLst/>
          </a:prstGeom>
        </p:spPr>
      </p:pic>
    </p:spTree>
    <p:extLst>
      <p:ext uri="{BB962C8B-B14F-4D97-AF65-F5344CB8AC3E}">
        <p14:creationId xmlns:p14="http://schemas.microsoft.com/office/powerpoint/2010/main" val="291556582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9864AC3-0DF1-47BB-99C8-53D9BEF8F90A}"/>
              </a:ext>
            </a:extLst>
          </p:cNvPr>
          <p:cNvSpPr>
            <a:spLocks noGrp="1"/>
          </p:cNvSpPr>
          <p:nvPr>
            <p:ph type="title"/>
          </p:nvPr>
        </p:nvSpPr>
        <p:spPr>
          <a:xfrm>
            <a:off x="831851" y="1709748"/>
            <a:ext cx="10515601"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5C501689-A1F4-4670-8612-46FF03AB52DE}"/>
              </a:ext>
            </a:extLst>
          </p:cNvPr>
          <p:cNvSpPr>
            <a:spLocks noGrp="1"/>
          </p:cNvSpPr>
          <p:nvPr>
            <p:ph type="body" idx="1"/>
          </p:nvPr>
        </p:nvSpPr>
        <p:spPr>
          <a:xfrm>
            <a:off x="831851" y="4589498"/>
            <a:ext cx="10515601"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9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593CDB44-7A0C-4A27-B319-C4182D5B2546}"/>
              </a:ext>
            </a:extLst>
          </p:cNvPr>
          <p:cNvSpPr>
            <a:spLocks noGrp="1"/>
          </p:cNvSpPr>
          <p:nvPr>
            <p:ph type="dt" sz="half" idx="10"/>
          </p:nvPr>
        </p:nvSpPr>
        <p:spPr/>
        <p:txBody>
          <a:bodyPr/>
          <a:lstStyle/>
          <a:p>
            <a:fld id="{1503737F-1EB2-4E55-AE19-D630980682BF}" type="datetimeFigureOut">
              <a:rPr lang="en-US" smtClean="0">
                <a:solidFill>
                  <a:prstClr val="black">
                    <a:tint val="75000"/>
                  </a:prstClr>
                </a:solidFill>
              </a:rPr>
              <a:pPr/>
              <a:t>7/25/2018</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0F9026DE-18DD-451B-8444-7DC0133B28E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8A3EAD3E-1952-4A53-98A2-5AE621FB57DD}"/>
              </a:ext>
            </a:extLst>
          </p:cNvPr>
          <p:cNvSpPr>
            <a:spLocks noGrp="1"/>
          </p:cNvSpPr>
          <p:nvPr>
            <p:ph type="sldNum" sz="quarter" idx="12"/>
          </p:nvPr>
        </p:nvSpPr>
        <p:spPr/>
        <p:txBody>
          <a:bodyPr/>
          <a:lstStyle/>
          <a:p>
            <a:fld id="{88713A61-5476-47B3-B7D2-459511579640}" type="slidenum">
              <a:rPr lang="en-US" smtClean="0">
                <a:solidFill>
                  <a:prstClr val="black">
                    <a:tint val="75000"/>
                  </a:prstClr>
                </a:solidFill>
              </a:rPr>
              <a:pPr/>
              <a:t>‹#›</a:t>
            </a:fld>
            <a:endParaRPr lang="en-US">
              <a:solidFill>
                <a:prstClr val="black">
                  <a:tint val="75000"/>
                </a:prstClr>
              </a:solidFill>
            </a:endParaRPr>
          </a:p>
        </p:txBody>
      </p:sp>
      <p:pic>
        <p:nvPicPr>
          <p:cNvPr id="7" name="Picture 6">
            <a:extLst>
              <a:ext uri="{FF2B5EF4-FFF2-40B4-BE49-F238E27FC236}">
                <a16:creationId xmlns:a16="http://schemas.microsoft.com/office/drawing/2014/main" xmlns="" id="{0711E70B-606F-4304-B63A-5DDD3085E3B3}"/>
              </a:ext>
            </a:extLst>
          </p:cNvPr>
          <p:cNvPicPr>
            <a:picLocks noChangeAspect="1"/>
          </p:cNvPicPr>
          <p:nvPr userDrawn="1"/>
        </p:nvPicPr>
        <p:blipFill>
          <a:blip r:embed="rId2"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9914737" y="6113180"/>
            <a:ext cx="2013857" cy="608335"/>
          </a:xfrm>
          <a:prstGeom prst="rect">
            <a:avLst/>
          </a:prstGeom>
        </p:spPr>
      </p:pic>
    </p:spTree>
    <p:extLst>
      <p:ext uri="{BB962C8B-B14F-4D97-AF65-F5344CB8AC3E}">
        <p14:creationId xmlns:p14="http://schemas.microsoft.com/office/powerpoint/2010/main" val="33385990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0638622-D7F3-4C33-906C-9DC073D3C9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C295AE0-B519-4AAE-9F5F-950ECE494960}"/>
              </a:ext>
            </a:extLst>
          </p:cNvPr>
          <p:cNvSpPr>
            <a:spLocks noGrp="1"/>
          </p:cNvSpPr>
          <p:nvPr>
            <p:ph sz="half" idx="1"/>
          </p:nvPr>
        </p:nvSpPr>
        <p:spPr>
          <a:xfrm>
            <a:off x="838200" y="1825632"/>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16548D13-D762-441F-BD4B-F127765F1A0C}"/>
              </a:ext>
            </a:extLst>
          </p:cNvPr>
          <p:cNvSpPr>
            <a:spLocks noGrp="1"/>
          </p:cNvSpPr>
          <p:nvPr>
            <p:ph sz="half" idx="2"/>
          </p:nvPr>
        </p:nvSpPr>
        <p:spPr>
          <a:xfrm>
            <a:off x="6172203" y="1825632"/>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6CCC42BE-76CE-4D98-AB2F-79769D08E57D}"/>
              </a:ext>
            </a:extLst>
          </p:cNvPr>
          <p:cNvSpPr>
            <a:spLocks noGrp="1"/>
          </p:cNvSpPr>
          <p:nvPr>
            <p:ph type="dt" sz="half" idx="10"/>
          </p:nvPr>
        </p:nvSpPr>
        <p:spPr/>
        <p:txBody>
          <a:bodyPr/>
          <a:lstStyle/>
          <a:p>
            <a:fld id="{1503737F-1EB2-4E55-AE19-D630980682BF}" type="datetimeFigureOut">
              <a:rPr lang="en-US" smtClean="0">
                <a:solidFill>
                  <a:prstClr val="black">
                    <a:tint val="75000"/>
                  </a:prstClr>
                </a:solidFill>
              </a:rPr>
              <a:pPr/>
              <a:t>7/25/2018</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940C4936-A24B-4BCD-AEEE-AB2B7F370A7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9359E99F-5FAF-49F8-94CC-6F76277A4EEC}"/>
              </a:ext>
            </a:extLst>
          </p:cNvPr>
          <p:cNvSpPr>
            <a:spLocks noGrp="1"/>
          </p:cNvSpPr>
          <p:nvPr>
            <p:ph type="sldNum" sz="quarter" idx="12"/>
          </p:nvPr>
        </p:nvSpPr>
        <p:spPr/>
        <p:txBody>
          <a:bodyPr/>
          <a:lstStyle/>
          <a:p>
            <a:fld id="{88713A61-5476-47B3-B7D2-45951157964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70354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 Boxes blue">
    <p:spTree>
      <p:nvGrpSpPr>
        <p:cNvPr id="1" name=""/>
        <p:cNvGrpSpPr/>
        <p:nvPr/>
      </p:nvGrpSpPr>
      <p:grpSpPr>
        <a:xfrm>
          <a:off x="0" y="0"/>
          <a:ext cx="0" cy="0"/>
          <a:chOff x="0" y="0"/>
          <a:chExt cx="0" cy="0"/>
        </a:xfrm>
      </p:grpSpPr>
      <p:sp>
        <p:nvSpPr>
          <p:cNvPr id="21" name="Text Placeholder 7"/>
          <p:cNvSpPr>
            <a:spLocks noGrp="1"/>
          </p:cNvSpPr>
          <p:nvPr>
            <p:ph type="body" sz="quarter" idx="2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US" noProof="0" smtClean="0"/>
              <a:t>Click to edit Master text styles</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999" y="2160000"/>
            <a:ext cx="5472000" cy="1656000"/>
          </a:xfrm>
        </p:spPr>
        <p:txBody>
          <a:bodyPr/>
          <a:lstStyle>
            <a:lvl1pPr>
              <a:defRPr sz="1400"/>
            </a:lvl1pPr>
            <a:lvl2pPr>
              <a:defRPr sz="1400"/>
            </a:lvl2pPr>
            <a:lvl3pPr>
              <a:defRPr sz="1400"/>
            </a:lvl3pPr>
            <a:lvl4pPr>
              <a:defRPr sz="1400"/>
            </a:lvl4pPr>
            <a:lvl5pPr>
              <a:defRPr sz="14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3" name="Content Placeholder 3"/>
          <p:cNvSpPr>
            <a:spLocks noGrp="1"/>
          </p:cNvSpPr>
          <p:nvPr>
            <p:ph sz="half" idx="26"/>
          </p:nvPr>
        </p:nvSpPr>
        <p:spPr bwMode="invGray">
          <a:xfrm>
            <a:off x="6234364" y="2160000"/>
            <a:ext cx="5472000" cy="1656000"/>
          </a:xfrm>
        </p:spPr>
        <p:txBody>
          <a:bodyPr/>
          <a:lstStyle>
            <a:lvl1pPr>
              <a:defRPr sz="1400"/>
            </a:lvl1pPr>
            <a:lvl2pPr>
              <a:defRPr sz="1400"/>
            </a:lvl2pPr>
            <a:lvl3pPr>
              <a:defRPr sz="1400"/>
            </a:lvl3pPr>
            <a:lvl4pPr>
              <a:defRPr sz="1400"/>
            </a:lvl4pPr>
            <a:lvl5pPr>
              <a:defRPr sz="14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9" name="Text Placeholder 5"/>
          <p:cNvSpPr>
            <a:spLocks noGrp="1"/>
          </p:cNvSpPr>
          <p:nvPr>
            <p:ph type="body" sz="quarter" idx="27"/>
          </p:nvPr>
        </p:nvSpPr>
        <p:spPr bwMode="invGray">
          <a:xfrm>
            <a:off x="479999" y="1800000"/>
            <a:ext cx="5472001" cy="252012"/>
          </a:xfrm>
          <a:solidFill>
            <a:srgbClr val="009CDE"/>
          </a:solidFill>
        </p:spPr>
        <p:txBody>
          <a:bodyPr lIns="72000" tIns="18000" rIns="72000" bIns="18000" anchor="ctr">
            <a:normAutofit/>
          </a:bodyPr>
          <a:lstStyle>
            <a:lvl1pPr>
              <a:defRPr lang="en-US" sz="14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20" name="Text Placeholder 5"/>
          <p:cNvSpPr>
            <a:spLocks noGrp="1"/>
          </p:cNvSpPr>
          <p:nvPr>
            <p:ph type="body" sz="quarter" idx="28"/>
          </p:nvPr>
        </p:nvSpPr>
        <p:spPr bwMode="invGray">
          <a:xfrm>
            <a:off x="6234365" y="1800000"/>
            <a:ext cx="5472000" cy="252012"/>
          </a:xfrm>
          <a:solidFill>
            <a:srgbClr val="009CDE"/>
          </a:solidFill>
        </p:spPr>
        <p:txBody>
          <a:bodyPr lIns="72000" tIns="18000" rIns="72000" bIns="18000" anchor="ctr">
            <a:normAutofit/>
          </a:bodyPr>
          <a:lstStyle>
            <a:lvl1pPr>
              <a:defRPr lang="en-US" sz="1400" b="1" dirty="0">
                <a:solidFill>
                  <a:schemeClr val="bg1"/>
                </a:solidFill>
                <a:latin typeface="+mj-lt"/>
              </a:defRPr>
            </a:lvl1pPr>
          </a:lstStyle>
          <a:p>
            <a:pPr lvl="0"/>
            <a:r>
              <a:rPr lang="en-GB" noProof="0"/>
              <a:t>Edit Master text styles</a:t>
            </a:r>
          </a:p>
        </p:txBody>
      </p:sp>
      <p:sp>
        <p:nvSpPr>
          <p:cNvPr id="35" name="Text Placeholder 7"/>
          <p:cNvSpPr>
            <a:spLocks noGrp="1"/>
          </p:cNvSpPr>
          <p:nvPr>
            <p:ph type="body" sz="quarter" idx="13"/>
          </p:nvPr>
        </p:nvSpPr>
        <p:spPr bwMode="invGray">
          <a:xfrm>
            <a:off x="480485" y="1188003"/>
            <a:ext cx="8160000" cy="288925"/>
          </a:xfrm>
        </p:spPr>
        <p:txBody>
          <a:bodyPr anchor="ctr">
            <a:normAutofit/>
          </a:bodyPr>
          <a:lstStyle>
            <a:lvl1pPr>
              <a:defRPr sz="1600" b="0">
                <a:solidFill>
                  <a:schemeClr val="tx1"/>
                </a:solidFill>
                <a:latin typeface="+mj-lt"/>
              </a:defRPr>
            </a:lvl1pPr>
          </a:lstStyle>
          <a:p>
            <a:pPr lvl="0"/>
            <a:r>
              <a:rPr lang="en-US" noProof="0" smtClean="0"/>
              <a:t>Click to edit Master text styles</a:t>
            </a:r>
          </a:p>
        </p:txBody>
      </p:sp>
      <p:sp>
        <p:nvSpPr>
          <p:cNvPr id="37" name="Content Placeholder 2"/>
          <p:cNvSpPr>
            <a:spLocks noGrp="1"/>
          </p:cNvSpPr>
          <p:nvPr>
            <p:ph sz="half" idx="30"/>
          </p:nvPr>
        </p:nvSpPr>
        <p:spPr bwMode="invGray">
          <a:xfrm>
            <a:off x="479999" y="4381200"/>
            <a:ext cx="5472000" cy="1656000"/>
          </a:xfrm>
        </p:spPr>
        <p:txBody>
          <a:bodyPr/>
          <a:lstStyle>
            <a:lvl1pPr>
              <a:defRPr sz="1400"/>
            </a:lvl1pPr>
            <a:lvl2pPr>
              <a:defRPr sz="1400"/>
            </a:lvl2pPr>
            <a:lvl3pPr>
              <a:defRPr sz="1400"/>
            </a:lvl3pPr>
            <a:lvl4pPr>
              <a:defRPr sz="1400"/>
            </a:lvl4pPr>
            <a:lvl5pPr>
              <a:defRPr sz="14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8" name="Content Placeholder 3"/>
          <p:cNvSpPr>
            <a:spLocks noGrp="1"/>
          </p:cNvSpPr>
          <p:nvPr>
            <p:ph sz="half" idx="34"/>
          </p:nvPr>
        </p:nvSpPr>
        <p:spPr bwMode="invGray">
          <a:xfrm>
            <a:off x="6234364" y="4381200"/>
            <a:ext cx="5472000" cy="1656000"/>
          </a:xfrm>
        </p:spPr>
        <p:txBody>
          <a:bodyPr/>
          <a:lstStyle>
            <a:lvl1pPr>
              <a:defRPr sz="1400"/>
            </a:lvl1pPr>
            <a:lvl2pPr>
              <a:defRPr sz="1400"/>
            </a:lvl2pPr>
            <a:lvl3pPr>
              <a:defRPr sz="1400"/>
            </a:lvl3pPr>
            <a:lvl4pPr>
              <a:defRPr sz="1400"/>
            </a:lvl4pPr>
            <a:lvl5pPr>
              <a:defRPr sz="14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9" name="Text Placeholder 5"/>
          <p:cNvSpPr>
            <a:spLocks noGrp="1"/>
          </p:cNvSpPr>
          <p:nvPr>
            <p:ph type="body" sz="quarter" idx="35"/>
          </p:nvPr>
        </p:nvSpPr>
        <p:spPr bwMode="invGray">
          <a:xfrm>
            <a:off x="479999" y="4039524"/>
            <a:ext cx="5472001" cy="252012"/>
          </a:xfrm>
          <a:solidFill>
            <a:srgbClr val="009CDE"/>
          </a:solidFill>
        </p:spPr>
        <p:txBody>
          <a:bodyPr lIns="72000" tIns="18000" rIns="72000" bIns="18000" anchor="ctr">
            <a:normAutofit/>
          </a:bodyPr>
          <a:lstStyle>
            <a:lvl1pPr>
              <a:defRPr lang="en-US" sz="14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40" name="Text Placeholder 5"/>
          <p:cNvSpPr>
            <a:spLocks noGrp="1"/>
          </p:cNvSpPr>
          <p:nvPr>
            <p:ph type="body" sz="quarter" idx="36"/>
          </p:nvPr>
        </p:nvSpPr>
        <p:spPr bwMode="invGray">
          <a:xfrm>
            <a:off x="6234365" y="4039524"/>
            <a:ext cx="5472000" cy="252012"/>
          </a:xfrm>
          <a:solidFill>
            <a:srgbClr val="009CDE"/>
          </a:solidFill>
        </p:spPr>
        <p:txBody>
          <a:bodyPr lIns="72000" tIns="18000" rIns="72000" bIns="18000" anchor="ctr">
            <a:normAutofit/>
          </a:bodyPr>
          <a:lstStyle>
            <a:lvl1pPr>
              <a:defRPr lang="en-US" sz="1400" b="1" dirty="0">
                <a:solidFill>
                  <a:schemeClr val="bg1"/>
                </a:solidFill>
                <a:latin typeface="+mj-lt"/>
              </a:defRPr>
            </a:lvl1pPr>
          </a:lstStyle>
          <a:p>
            <a:pPr lvl="0"/>
            <a:r>
              <a:rPr lang="en-GB" noProof="0"/>
              <a:t>Edit Master text styles</a:t>
            </a:r>
          </a:p>
        </p:txBody>
      </p:sp>
      <p:sp>
        <p:nvSpPr>
          <p:cNvPr id="14" name="Date Placeholder 3"/>
          <p:cNvSpPr>
            <a:spLocks noGrp="1"/>
          </p:cNvSpPr>
          <p:nvPr>
            <p:ph type="dt" sz="half" idx="37"/>
          </p:nvPr>
        </p:nvSpPr>
        <p:spPr/>
        <p:txBody>
          <a:bodyPr/>
          <a:lstStyle>
            <a:lvl1pPr>
              <a:defRPr/>
            </a:lvl1pPr>
          </a:lstStyle>
          <a:p>
            <a:pPr>
              <a:defRPr/>
            </a:pPr>
            <a:fld id="{9BAA3A65-36EF-4669-B9BA-875645D16C11}" type="datetime1">
              <a:rPr lang="en-GB"/>
              <a:pPr>
                <a:defRPr/>
              </a:pPr>
              <a:t>25/07/2018</a:t>
            </a:fld>
            <a:endParaRPr lang="en-GB"/>
          </a:p>
        </p:txBody>
      </p:sp>
      <p:sp>
        <p:nvSpPr>
          <p:cNvPr id="15" name="Footer Placeholder 4"/>
          <p:cNvSpPr>
            <a:spLocks noGrp="1"/>
          </p:cNvSpPr>
          <p:nvPr>
            <p:ph type="ftr" sz="quarter" idx="38"/>
          </p:nvPr>
        </p:nvSpPr>
        <p:spPr/>
        <p:txBody>
          <a:bodyPr/>
          <a:lstStyle>
            <a:lvl1pPr>
              <a:defRPr/>
            </a:lvl1pPr>
          </a:lstStyle>
          <a:p>
            <a:pPr>
              <a:defRPr/>
            </a:pPr>
            <a:r>
              <a:rPr lang="en-GB"/>
              <a:t>|     Title of the presentation</a:t>
            </a:r>
          </a:p>
        </p:txBody>
      </p:sp>
      <p:sp>
        <p:nvSpPr>
          <p:cNvPr id="16" name="Slide Number Placeholder 5"/>
          <p:cNvSpPr>
            <a:spLocks noGrp="1"/>
          </p:cNvSpPr>
          <p:nvPr>
            <p:ph type="sldNum" sz="quarter" idx="39"/>
          </p:nvPr>
        </p:nvSpPr>
        <p:spPr/>
        <p:txBody>
          <a:bodyPr/>
          <a:lstStyle>
            <a:lvl1pPr>
              <a:defRPr/>
            </a:lvl1pPr>
          </a:lstStyle>
          <a:p>
            <a:pPr>
              <a:defRPr/>
            </a:pPr>
            <a:fld id="{3DA9C564-9EB1-4C59-BE8F-CDEA2811ACEE}" type="slidenum">
              <a:rPr lang="en-GB"/>
              <a:pPr>
                <a:defRPr/>
              </a:pPr>
              <a:t>‹#›</a:t>
            </a:fld>
            <a:endParaRPr lang="en-GB"/>
          </a:p>
        </p:txBody>
      </p:sp>
    </p:spTree>
    <p:extLst>
      <p:ext uri="{BB962C8B-B14F-4D97-AF65-F5344CB8AC3E}">
        <p14:creationId xmlns:p14="http://schemas.microsoft.com/office/powerpoint/2010/main" val="220056197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7E24BE-6836-4D48-BC9B-B6D3A25F42A6}"/>
              </a:ext>
            </a:extLst>
          </p:cNvPr>
          <p:cNvSpPr>
            <a:spLocks noGrp="1"/>
          </p:cNvSpPr>
          <p:nvPr>
            <p:ph type="title"/>
          </p:nvPr>
        </p:nvSpPr>
        <p:spPr>
          <a:xfrm>
            <a:off x="839799" y="365131"/>
            <a:ext cx="10515601"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099B3995-4BCE-47B0-A7A9-44CB80C92A28}"/>
              </a:ext>
            </a:extLst>
          </p:cNvPr>
          <p:cNvSpPr>
            <a:spLocks noGrp="1"/>
          </p:cNvSpPr>
          <p:nvPr>
            <p:ph type="body" idx="1"/>
          </p:nvPr>
        </p:nvSpPr>
        <p:spPr>
          <a:xfrm>
            <a:off x="839797" y="1681163"/>
            <a:ext cx="5157787" cy="823912"/>
          </a:xfrm>
        </p:spPr>
        <p:txBody>
          <a:bodyPr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783A4EDD-EB17-439B-9F5A-5017BD6F307C}"/>
              </a:ext>
            </a:extLst>
          </p:cNvPr>
          <p:cNvSpPr>
            <a:spLocks noGrp="1"/>
          </p:cNvSpPr>
          <p:nvPr>
            <p:ph sz="half" idx="2"/>
          </p:nvPr>
        </p:nvSpPr>
        <p:spPr>
          <a:xfrm>
            <a:off x="839797"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5CF82D19-7743-47EC-B832-90092883E0EC}"/>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189" indent="0">
              <a:buNone/>
              <a:defRPr sz="2000" b="1"/>
            </a:lvl2pPr>
            <a:lvl3pPr marL="914377" indent="0">
              <a:buNone/>
              <a:defRPr sz="19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92F2A44E-6B61-4A78-8BCE-55C893BCE6C8}"/>
              </a:ext>
            </a:extLst>
          </p:cNvPr>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73B4A808-CD9F-4458-A43D-004A105647A4}"/>
              </a:ext>
            </a:extLst>
          </p:cNvPr>
          <p:cNvSpPr>
            <a:spLocks noGrp="1"/>
          </p:cNvSpPr>
          <p:nvPr>
            <p:ph type="dt" sz="half" idx="10"/>
          </p:nvPr>
        </p:nvSpPr>
        <p:spPr/>
        <p:txBody>
          <a:bodyPr/>
          <a:lstStyle/>
          <a:p>
            <a:fld id="{1503737F-1EB2-4E55-AE19-D630980682BF}" type="datetimeFigureOut">
              <a:rPr lang="en-US" smtClean="0">
                <a:solidFill>
                  <a:prstClr val="black">
                    <a:tint val="75000"/>
                  </a:prstClr>
                </a:solidFill>
              </a:rPr>
              <a:pPr/>
              <a:t>7/25/2018</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C3F2DEAC-841D-4502-BD52-7BA88247E334}"/>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330F125F-A6F8-4894-8989-F03B6E9645A2}"/>
              </a:ext>
            </a:extLst>
          </p:cNvPr>
          <p:cNvSpPr>
            <a:spLocks noGrp="1"/>
          </p:cNvSpPr>
          <p:nvPr>
            <p:ph type="sldNum" sz="quarter" idx="12"/>
          </p:nvPr>
        </p:nvSpPr>
        <p:spPr/>
        <p:txBody>
          <a:bodyPr/>
          <a:lstStyle/>
          <a:p>
            <a:fld id="{88713A61-5476-47B3-B7D2-45951157964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1283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32A50A-BBB1-43EB-AEFF-61D5D093E60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DE4C5E5E-C9C2-464B-8229-9537ABE82297}"/>
              </a:ext>
            </a:extLst>
          </p:cNvPr>
          <p:cNvSpPr>
            <a:spLocks noGrp="1"/>
          </p:cNvSpPr>
          <p:nvPr>
            <p:ph type="dt" sz="half" idx="10"/>
          </p:nvPr>
        </p:nvSpPr>
        <p:spPr/>
        <p:txBody>
          <a:bodyPr/>
          <a:lstStyle/>
          <a:p>
            <a:fld id="{1503737F-1EB2-4E55-AE19-D630980682BF}" type="datetimeFigureOut">
              <a:rPr lang="en-US" smtClean="0">
                <a:solidFill>
                  <a:prstClr val="black">
                    <a:tint val="75000"/>
                  </a:prstClr>
                </a:solidFill>
              </a:rPr>
              <a:pPr/>
              <a:t>7/25/2018</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0DD084E6-CD64-4528-A4FB-438399E8FE13}"/>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3D992C19-4E2B-49A8-9C23-E1121B15EDDD}"/>
              </a:ext>
            </a:extLst>
          </p:cNvPr>
          <p:cNvSpPr>
            <a:spLocks noGrp="1"/>
          </p:cNvSpPr>
          <p:nvPr>
            <p:ph type="sldNum" sz="quarter" idx="12"/>
          </p:nvPr>
        </p:nvSpPr>
        <p:spPr/>
        <p:txBody>
          <a:bodyPr/>
          <a:lstStyle/>
          <a:p>
            <a:fld id="{88713A61-5476-47B3-B7D2-45951157964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574812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6C25FCB1-81DA-4351-929C-7B35CDB5BEE4}"/>
              </a:ext>
            </a:extLst>
          </p:cNvPr>
          <p:cNvSpPr>
            <a:spLocks noGrp="1"/>
          </p:cNvSpPr>
          <p:nvPr>
            <p:ph type="dt" sz="half" idx="10"/>
          </p:nvPr>
        </p:nvSpPr>
        <p:spPr/>
        <p:txBody>
          <a:bodyPr/>
          <a:lstStyle/>
          <a:p>
            <a:fld id="{1503737F-1EB2-4E55-AE19-D630980682BF}" type="datetimeFigureOut">
              <a:rPr lang="en-US" smtClean="0">
                <a:solidFill>
                  <a:prstClr val="black">
                    <a:tint val="75000"/>
                  </a:prstClr>
                </a:solidFill>
              </a:rPr>
              <a:pPr/>
              <a:t>7/25/2018</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1AA61C06-4F5E-4664-B5B7-D2E74E95279B}"/>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28E362DC-A749-4348-AC7A-58FE1C17F1A3}"/>
              </a:ext>
            </a:extLst>
          </p:cNvPr>
          <p:cNvSpPr>
            <a:spLocks noGrp="1"/>
          </p:cNvSpPr>
          <p:nvPr>
            <p:ph type="sldNum" sz="quarter" idx="12"/>
          </p:nvPr>
        </p:nvSpPr>
        <p:spPr/>
        <p:txBody>
          <a:bodyPr/>
          <a:lstStyle/>
          <a:p>
            <a:fld id="{88713A61-5476-47B3-B7D2-45951157964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71837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67B2152-5B9D-4CC3-9160-9B639031155A}"/>
              </a:ext>
            </a:extLst>
          </p:cNvPr>
          <p:cNvSpPr>
            <a:spLocks noGrp="1"/>
          </p:cNvSpPr>
          <p:nvPr>
            <p:ph type="title"/>
          </p:nvPr>
        </p:nvSpPr>
        <p:spPr>
          <a:xfrm>
            <a:off x="839788" y="457200"/>
            <a:ext cx="3932239"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AA9851E8-4A58-4A11-B57D-D66EEF9ACF7F}"/>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62720CEB-F065-4CB3-B6E2-72F18826AE13}"/>
              </a:ext>
            </a:extLst>
          </p:cNvPr>
          <p:cNvSpPr>
            <a:spLocks noGrp="1"/>
          </p:cNvSpPr>
          <p:nvPr>
            <p:ph type="body" sz="half" idx="2"/>
          </p:nvPr>
        </p:nvSpPr>
        <p:spPr>
          <a:xfrm>
            <a:off x="839788" y="2057403"/>
            <a:ext cx="3932239" cy="3811588"/>
          </a:xfrm>
        </p:spPr>
        <p:txBody>
          <a:bodyPr/>
          <a:lstStyle>
            <a:lvl1pPr marL="0" indent="0">
              <a:buNone/>
              <a:defRPr sz="1600"/>
            </a:lvl1pPr>
            <a:lvl2pPr marL="457189" indent="0">
              <a:buNone/>
              <a:defRPr sz="1500"/>
            </a:lvl2pPr>
            <a:lvl3pPr marL="914377" indent="0">
              <a:buNone/>
              <a:defRPr sz="1200"/>
            </a:lvl3pPr>
            <a:lvl4pPr marL="1371566" indent="0">
              <a:buNone/>
              <a:defRPr sz="1100"/>
            </a:lvl4pPr>
            <a:lvl5pPr marL="1828754" indent="0">
              <a:buNone/>
              <a:defRPr sz="1100"/>
            </a:lvl5pPr>
            <a:lvl6pPr marL="2285943" indent="0">
              <a:buNone/>
              <a:defRPr sz="1100"/>
            </a:lvl6pPr>
            <a:lvl7pPr marL="2743131" indent="0">
              <a:buNone/>
              <a:defRPr sz="1100"/>
            </a:lvl7pPr>
            <a:lvl8pPr marL="3200320" indent="0">
              <a:buNone/>
              <a:defRPr sz="1100"/>
            </a:lvl8pPr>
            <a:lvl9pPr marL="3657509" indent="0">
              <a:buNone/>
              <a:defRPr sz="1100"/>
            </a:lvl9pPr>
          </a:lstStyle>
          <a:p>
            <a:pPr lvl="0"/>
            <a:r>
              <a:rPr lang="en-US"/>
              <a:t>Edit Master text styles</a:t>
            </a:r>
          </a:p>
        </p:txBody>
      </p:sp>
      <p:sp>
        <p:nvSpPr>
          <p:cNvPr id="5" name="Date Placeholder 4">
            <a:extLst>
              <a:ext uri="{FF2B5EF4-FFF2-40B4-BE49-F238E27FC236}">
                <a16:creationId xmlns:a16="http://schemas.microsoft.com/office/drawing/2014/main" xmlns="" id="{D369B117-509C-4B2E-9C99-22638EC98171}"/>
              </a:ext>
            </a:extLst>
          </p:cNvPr>
          <p:cNvSpPr>
            <a:spLocks noGrp="1"/>
          </p:cNvSpPr>
          <p:nvPr>
            <p:ph type="dt" sz="half" idx="10"/>
          </p:nvPr>
        </p:nvSpPr>
        <p:spPr/>
        <p:txBody>
          <a:bodyPr/>
          <a:lstStyle/>
          <a:p>
            <a:fld id="{1503737F-1EB2-4E55-AE19-D630980682BF}" type="datetimeFigureOut">
              <a:rPr lang="en-US" smtClean="0">
                <a:solidFill>
                  <a:prstClr val="black">
                    <a:tint val="75000"/>
                  </a:prstClr>
                </a:solidFill>
              </a:rPr>
              <a:pPr/>
              <a:t>7/25/2018</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B462236A-4A29-4EDA-B417-BDC1E77662D5}"/>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892E0AA0-2A2E-476D-8A9C-549D8CE45DA5}"/>
              </a:ext>
            </a:extLst>
          </p:cNvPr>
          <p:cNvSpPr>
            <a:spLocks noGrp="1"/>
          </p:cNvSpPr>
          <p:nvPr>
            <p:ph type="sldNum" sz="quarter" idx="12"/>
          </p:nvPr>
        </p:nvSpPr>
        <p:spPr/>
        <p:txBody>
          <a:bodyPr/>
          <a:lstStyle/>
          <a:p>
            <a:fld id="{88713A61-5476-47B3-B7D2-45951157964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648242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E459357-D233-4AEB-A70B-F6C4431545E9}"/>
              </a:ext>
            </a:extLst>
          </p:cNvPr>
          <p:cNvSpPr>
            <a:spLocks noGrp="1"/>
          </p:cNvSpPr>
          <p:nvPr>
            <p:ph type="title"/>
          </p:nvPr>
        </p:nvSpPr>
        <p:spPr>
          <a:xfrm>
            <a:off x="839788" y="457200"/>
            <a:ext cx="3932239"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1B085E1D-989E-482D-98C0-A456C038F92F}"/>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xmlns="" id="{E156E6A3-1265-40A2-8BA3-89CCFA09D7D7}"/>
              </a:ext>
            </a:extLst>
          </p:cNvPr>
          <p:cNvSpPr>
            <a:spLocks noGrp="1"/>
          </p:cNvSpPr>
          <p:nvPr>
            <p:ph type="body" sz="half" idx="2"/>
          </p:nvPr>
        </p:nvSpPr>
        <p:spPr>
          <a:xfrm>
            <a:off x="839788" y="2057403"/>
            <a:ext cx="3932239" cy="3811588"/>
          </a:xfrm>
        </p:spPr>
        <p:txBody>
          <a:bodyPr/>
          <a:lstStyle>
            <a:lvl1pPr marL="0" indent="0">
              <a:buNone/>
              <a:defRPr sz="1600"/>
            </a:lvl1pPr>
            <a:lvl2pPr marL="457189" indent="0">
              <a:buNone/>
              <a:defRPr sz="1500"/>
            </a:lvl2pPr>
            <a:lvl3pPr marL="914377" indent="0">
              <a:buNone/>
              <a:defRPr sz="1200"/>
            </a:lvl3pPr>
            <a:lvl4pPr marL="1371566" indent="0">
              <a:buNone/>
              <a:defRPr sz="1100"/>
            </a:lvl4pPr>
            <a:lvl5pPr marL="1828754" indent="0">
              <a:buNone/>
              <a:defRPr sz="1100"/>
            </a:lvl5pPr>
            <a:lvl6pPr marL="2285943" indent="0">
              <a:buNone/>
              <a:defRPr sz="1100"/>
            </a:lvl6pPr>
            <a:lvl7pPr marL="2743131" indent="0">
              <a:buNone/>
              <a:defRPr sz="1100"/>
            </a:lvl7pPr>
            <a:lvl8pPr marL="3200320" indent="0">
              <a:buNone/>
              <a:defRPr sz="1100"/>
            </a:lvl8pPr>
            <a:lvl9pPr marL="3657509" indent="0">
              <a:buNone/>
              <a:defRPr sz="1100"/>
            </a:lvl9pPr>
          </a:lstStyle>
          <a:p>
            <a:pPr lvl="0"/>
            <a:r>
              <a:rPr lang="en-US"/>
              <a:t>Edit Master text styles</a:t>
            </a:r>
          </a:p>
        </p:txBody>
      </p:sp>
      <p:sp>
        <p:nvSpPr>
          <p:cNvPr id="5" name="Date Placeholder 4">
            <a:extLst>
              <a:ext uri="{FF2B5EF4-FFF2-40B4-BE49-F238E27FC236}">
                <a16:creationId xmlns:a16="http://schemas.microsoft.com/office/drawing/2014/main" xmlns="" id="{6DE91AF1-8E57-4A25-8061-DB5637BE1A8A}"/>
              </a:ext>
            </a:extLst>
          </p:cNvPr>
          <p:cNvSpPr>
            <a:spLocks noGrp="1"/>
          </p:cNvSpPr>
          <p:nvPr>
            <p:ph type="dt" sz="half" idx="10"/>
          </p:nvPr>
        </p:nvSpPr>
        <p:spPr/>
        <p:txBody>
          <a:bodyPr/>
          <a:lstStyle/>
          <a:p>
            <a:fld id="{1503737F-1EB2-4E55-AE19-D630980682BF}" type="datetimeFigureOut">
              <a:rPr lang="en-US" smtClean="0">
                <a:solidFill>
                  <a:prstClr val="black">
                    <a:tint val="75000"/>
                  </a:prstClr>
                </a:solidFill>
              </a:rPr>
              <a:pPr/>
              <a:t>7/25/2018</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4D69E11C-2878-462D-8720-E3644D95158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CECD7FDA-1464-4A26-B245-EF5254C4DD60}"/>
              </a:ext>
            </a:extLst>
          </p:cNvPr>
          <p:cNvSpPr>
            <a:spLocks noGrp="1"/>
          </p:cNvSpPr>
          <p:nvPr>
            <p:ph type="sldNum" sz="quarter" idx="12"/>
          </p:nvPr>
        </p:nvSpPr>
        <p:spPr/>
        <p:txBody>
          <a:bodyPr/>
          <a:lstStyle/>
          <a:p>
            <a:fld id="{88713A61-5476-47B3-B7D2-45951157964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31466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A1059DF-CD02-435D-AC59-66D0B19719B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39066413-540D-4277-B38A-C55699E2741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FFFA089-2CE6-4878-B467-1FC6FB1C9AC8}"/>
              </a:ext>
            </a:extLst>
          </p:cNvPr>
          <p:cNvSpPr>
            <a:spLocks noGrp="1"/>
          </p:cNvSpPr>
          <p:nvPr>
            <p:ph type="dt" sz="half" idx="10"/>
          </p:nvPr>
        </p:nvSpPr>
        <p:spPr/>
        <p:txBody>
          <a:bodyPr/>
          <a:lstStyle/>
          <a:p>
            <a:fld id="{1503737F-1EB2-4E55-AE19-D630980682BF}" type="datetimeFigureOut">
              <a:rPr lang="en-US" smtClean="0">
                <a:solidFill>
                  <a:prstClr val="black">
                    <a:tint val="75000"/>
                  </a:prstClr>
                </a:solidFill>
              </a:rPr>
              <a:pPr/>
              <a:t>7/25/2018</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B8F97D0A-FFFE-4A30-B041-4593DB68C93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8F7399AD-F4F6-43E1-85DF-F7A7375D0CFC}"/>
              </a:ext>
            </a:extLst>
          </p:cNvPr>
          <p:cNvSpPr>
            <a:spLocks noGrp="1"/>
          </p:cNvSpPr>
          <p:nvPr>
            <p:ph type="sldNum" sz="quarter" idx="12"/>
          </p:nvPr>
        </p:nvSpPr>
        <p:spPr/>
        <p:txBody>
          <a:bodyPr/>
          <a:lstStyle/>
          <a:p>
            <a:fld id="{88713A61-5476-47B3-B7D2-45951157964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609805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87736F80-6CAA-4847-9F35-891FED433568}"/>
              </a:ext>
            </a:extLst>
          </p:cNvPr>
          <p:cNvSpPr>
            <a:spLocks noGrp="1"/>
          </p:cNvSpPr>
          <p:nvPr>
            <p:ph type="title" orient="vert"/>
          </p:nvPr>
        </p:nvSpPr>
        <p:spPr>
          <a:xfrm>
            <a:off x="8724902" y="365129"/>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4F9CBA51-C92B-4738-BFA8-C73B68ED4563}"/>
              </a:ext>
            </a:extLst>
          </p:cNvPr>
          <p:cNvSpPr>
            <a:spLocks noGrp="1"/>
          </p:cNvSpPr>
          <p:nvPr>
            <p:ph type="body" orient="vert" idx="1"/>
          </p:nvPr>
        </p:nvSpPr>
        <p:spPr>
          <a:xfrm>
            <a:off x="838203" y="365129"/>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A5EA14F-ACE2-4BE9-B42D-815B8A52745D}"/>
              </a:ext>
            </a:extLst>
          </p:cNvPr>
          <p:cNvSpPr>
            <a:spLocks noGrp="1"/>
          </p:cNvSpPr>
          <p:nvPr>
            <p:ph type="dt" sz="half" idx="10"/>
          </p:nvPr>
        </p:nvSpPr>
        <p:spPr/>
        <p:txBody>
          <a:bodyPr/>
          <a:lstStyle/>
          <a:p>
            <a:fld id="{1503737F-1EB2-4E55-AE19-D630980682BF}" type="datetimeFigureOut">
              <a:rPr lang="en-US" smtClean="0">
                <a:solidFill>
                  <a:prstClr val="black">
                    <a:tint val="75000"/>
                  </a:prstClr>
                </a:solidFill>
              </a:rPr>
              <a:pPr/>
              <a:t>7/25/2018</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5FFC896F-E383-42FD-81E3-7D0F9967B1D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088A1FF4-E6B6-4281-B261-B3499D8594D9}"/>
              </a:ext>
            </a:extLst>
          </p:cNvPr>
          <p:cNvSpPr>
            <a:spLocks noGrp="1"/>
          </p:cNvSpPr>
          <p:nvPr>
            <p:ph type="sldNum" sz="quarter" idx="12"/>
          </p:nvPr>
        </p:nvSpPr>
        <p:spPr/>
        <p:txBody>
          <a:bodyPr/>
          <a:lstStyle/>
          <a:p>
            <a:fld id="{88713A61-5476-47B3-B7D2-45951157964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466757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txBox="1">
            <a:spLocks noGrp="1"/>
          </p:cNvSpPr>
          <p:nvPr>
            <p:ph idx="1"/>
          </p:nvPr>
        </p:nvSpPr>
        <p:spPr>
          <a:xfrm>
            <a:off x="609600" y="1600209"/>
            <a:ext cx="10972800" cy="4525959"/>
          </a:xfrm>
          <a:prstGeom prst="rect">
            <a:avLst/>
          </a:prstGeom>
        </p:spPr>
        <p:txBody>
          <a:bodyPr/>
          <a:lstStyle>
            <a:lvl1pPr>
              <a:defRPr/>
            </a:lvl1pPr>
            <a:lvl2pPr>
              <a:defRPr/>
            </a:lvl2pPr>
            <a:lvl3pPr>
              <a:defRPr/>
            </a:lvl3pPr>
            <a:lvl4pPr>
              <a:defRPr/>
            </a:lvl4pPr>
            <a:lvl5pP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itle 1"/>
          <p:cNvSpPr>
            <a:spLocks noGrp="1"/>
          </p:cNvSpPr>
          <p:nvPr>
            <p:ph type="title"/>
          </p:nvPr>
        </p:nvSpPr>
        <p:spPr>
          <a:xfrm>
            <a:off x="609600" y="274640"/>
            <a:ext cx="10972800" cy="1143000"/>
          </a:xfrm>
          <a:prstGeom prst="rect">
            <a:avLst/>
          </a:prstGeom>
        </p:spPr>
        <p:txBody>
          <a:bodyPr/>
          <a:lstStyle>
            <a:lvl1pPr>
              <a:defRPr sz="1500" b="1"/>
            </a:lvl1pPr>
          </a:lstStyle>
          <a:p>
            <a:pPr algn="l"/>
            <a:endParaRPr lang="en-US"/>
          </a:p>
        </p:txBody>
      </p:sp>
    </p:spTree>
    <p:extLst>
      <p:ext uri="{BB962C8B-B14F-4D97-AF65-F5344CB8AC3E}">
        <p14:creationId xmlns:p14="http://schemas.microsoft.com/office/powerpoint/2010/main" val="1033492366"/>
      </p:ext>
    </p:extLst>
  </p:cSld>
  <p:clrMapOvr>
    <a:masterClrMapping/>
  </p:clrMapOvr>
  <p:hf sldNum="0"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899274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49854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 Columns blue">
    <p:spTree>
      <p:nvGrpSpPr>
        <p:cNvPr id="1" name=""/>
        <p:cNvGrpSpPr/>
        <p:nvPr/>
      </p:nvGrpSpPr>
      <p:grpSpPr>
        <a:xfrm>
          <a:off x="0" y="0"/>
          <a:ext cx="0" cy="0"/>
          <a:chOff x="0" y="0"/>
          <a:chExt cx="0" cy="0"/>
        </a:xfrm>
      </p:grpSpPr>
      <p:sp>
        <p:nvSpPr>
          <p:cNvPr id="21" name="Text Placeholder 7"/>
          <p:cNvSpPr>
            <a:spLocks noGrp="1"/>
          </p:cNvSpPr>
          <p:nvPr>
            <p:ph type="body" sz="quarter" idx="2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US" noProof="0" smtClean="0"/>
              <a:t>Click to edit Master text styles</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999" y="2160000"/>
            <a:ext cx="3552000" cy="3877200"/>
          </a:xfrm>
        </p:spPr>
        <p:txBody>
          <a:bodyPr/>
          <a:lstStyle>
            <a:lvl1pPr>
              <a:defRPr sz="1400"/>
            </a:lvl1pPr>
            <a:lvl2pPr>
              <a:defRPr sz="1400"/>
            </a:lvl2pPr>
            <a:lvl3pPr>
              <a:defRPr sz="1400"/>
            </a:lvl3pPr>
            <a:lvl4pPr>
              <a:defRPr sz="1400"/>
            </a:lvl4pPr>
            <a:lvl5pPr>
              <a:defRPr sz="14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9" name="Text Placeholder 5"/>
          <p:cNvSpPr>
            <a:spLocks noGrp="1"/>
          </p:cNvSpPr>
          <p:nvPr>
            <p:ph type="body" sz="quarter" idx="27"/>
          </p:nvPr>
        </p:nvSpPr>
        <p:spPr bwMode="invGray">
          <a:xfrm>
            <a:off x="479999" y="1800000"/>
            <a:ext cx="3552000" cy="252012"/>
          </a:xfrm>
          <a:solidFill>
            <a:srgbClr val="009CDE"/>
          </a:solidFill>
        </p:spPr>
        <p:txBody>
          <a:bodyPr lIns="72000" tIns="18000" rIns="72000" bIns="18000" anchor="ctr">
            <a:normAutofit/>
          </a:bodyPr>
          <a:lstStyle>
            <a:lvl1pPr>
              <a:defRPr lang="en-US" sz="1400" b="1" dirty="0">
                <a:solidFill>
                  <a:schemeClr val="bg1"/>
                </a:solidFill>
                <a:latin typeface="+mj-lt"/>
              </a:defRPr>
            </a:lvl1pPr>
          </a:lstStyle>
          <a:p>
            <a:pPr lvl="0"/>
            <a:r>
              <a:rPr lang="en-GB" noProof="0"/>
              <a:t>Edit Master text styles</a:t>
            </a:r>
          </a:p>
        </p:txBody>
      </p:sp>
      <p:sp>
        <p:nvSpPr>
          <p:cNvPr id="16" name="Content Placeholder 2"/>
          <p:cNvSpPr>
            <a:spLocks noGrp="1"/>
          </p:cNvSpPr>
          <p:nvPr>
            <p:ph sz="half" idx="29"/>
          </p:nvPr>
        </p:nvSpPr>
        <p:spPr bwMode="invGray">
          <a:xfrm>
            <a:off x="4317181" y="2160000"/>
            <a:ext cx="3552000" cy="3877200"/>
          </a:xfrm>
        </p:spPr>
        <p:txBody>
          <a:bodyPr/>
          <a:lstStyle>
            <a:lvl1pPr>
              <a:defRPr sz="1400"/>
            </a:lvl1pPr>
            <a:lvl2pPr>
              <a:defRPr sz="1400"/>
            </a:lvl2pPr>
            <a:lvl3pPr>
              <a:defRPr sz="1400"/>
            </a:lvl3pPr>
            <a:lvl4pPr>
              <a:defRPr sz="1400"/>
            </a:lvl4pPr>
            <a:lvl5pPr>
              <a:defRPr sz="14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7" name="Text Placeholder 5"/>
          <p:cNvSpPr>
            <a:spLocks noGrp="1"/>
          </p:cNvSpPr>
          <p:nvPr>
            <p:ph type="body" sz="quarter" idx="30"/>
          </p:nvPr>
        </p:nvSpPr>
        <p:spPr bwMode="invGray">
          <a:xfrm>
            <a:off x="4317181" y="1800000"/>
            <a:ext cx="3552000" cy="252012"/>
          </a:xfrm>
          <a:solidFill>
            <a:srgbClr val="009CDE"/>
          </a:solidFill>
        </p:spPr>
        <p:txBody>
          <a:bodyPr lIns="72000" tIns="18000" rIns="72000" bIns="18000" anchor="ctr">
            <a:normAutofit/>
          </a:bodyPr>
          <a:lstStyle>
            <a:lvl1pPr>
              <a:defRPr lang="en-US" sz="1400" b="1" dirty="0">
                <a:solidFill>
                  <a:schemeClr val="bg1"/>
                </a:solidFill>
                <a:latin typeface="+mj-lt"/>
              </a:defRPr>
            </a:lvl1pPr>
          </a:lstStyle>
          <a:p>
            <a:pPr lvl="0"/>
            <a:r>
              <a:rPr lang="en-GB" noProof="0"/>
              <a:t>Edit Master text styles</a:t>
            </a:r>
          </a:p>
        </p:txBody>
      </p:sp>
      <p:sp>
        <p:nvSpPr>
          <p:cNvPr id="24" name="Content Placeholder 2"/>
          <p:cNvSpPr>
            <a:spLocks noGrp="1"/>
          </p:cNvSpPr>
          <p:nvPr>
            <p:ph sz="half" idx="31"/>
          </p:nvPr>
        </p:nvSpPr>
        <p:spPr bwMode="invGray">
          <a:xfrm>
            <a:off x="8154364" y="2160000"/>
            <a:ext cx="3552000" cy="3877200"/>
          </a:xfrm>
        </p:spPr>
        <p:txBody>
          <a:bodyPr/>
          <a:lstStyle>
            <a:lvl1pPr>
              <a:defRPr sz="1400"/>
            </a:lvl1pPr>
            <a:lvl2pPr>
              <a:defRPr sz="1400"/>
            </a:lvl2pPr>
            <a:lvl3pPr>
              <a:defRPr sz="1400"/>
            </a:lvl3pPr>
            <a:lvl4pPr>
              <a:defRPr sz="1400"/>
            </a:lvl4pPr>
            <a:lvl5pPr>
              <a:defRPr sz="14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5" name="Text Placeholder 5"/>
          <p:cNvSpPr>
            <a:spLocks noGrp="1"/>
          </p:cNvSpPr>
          <p:nvPr>
            <p:ph type="body" sz="quarter" idx="32"/>
          </p:nvPr>
        </p:nvSpPr>
        <p:spPr bwMode="invGray">
          <a:xfrm>
            <a:off x="8154364" y="1800000"/>
            <a:ext cx="3552000" cy="252012"/>
          </a:xfrm>
          <a:solidFill>
            <a:srgbClr val="009CDE"/>
          </a:solidFill>
        </p:spPr>
        <p:txBody>
          <a:bodyPr lIns="72000" tIns="18000" rIns="72000" bIns="18000" anchor="ctr">
            <a:normAutofit/>
          </a:bodyPr>
          <a:lstStyle>
            <a:lvl1pPr>
              <a:defRPr lang="en-US" sz="1400" b="1" dirty="0">
                <a:solidFill>
                  <a:schemeClr val="bg1"/>
                </a:solidFill>
                <a:latin typeface="+mj-lt"/>
              </a:defRPr>
            </a:lvl1pPr>
          </a:lstStyle>
          <a:p>
            <a:pPr lvl="0"/>
            <a:r>
              <a:rPr lang="en-GB" noProof="0"/>
              <a:t>Edit Master text styles</a:t>
            </a:r>
          </a:p>
        </p:txBody>
      </p:sp>
      <p:sp>
        <p:nvSpPr>
          <p:cNvPr id="23" name="Text Placeholder 7"/>
          <p:cNvSpPr>
            <a:spLocks noGrp="1"/>
          </p:cNvSpPr>
          <p:nvPr>
            <p:ph type="body" sz="quarter" idx="13"/>
          </p:nvPr>
        </p:nvSpPr>
        <p:spPr bwMode="invGray">
          <a:xfrm>
            <a:off x="480485" y="1188003"/>
            <a:ext cx="8160000" cy="288925"/>
          </a:xfrm>
        </p:spPr>
        <p:txBody>
          <a:bodyPr anchor="ctr">
            <a:normAutofit/>
          </a:bodyPr>
          <a:lstStyle>
            <a:lvl1pPr>
              <a:defRPr sz="1600" b="0">
                <a:solidFill>
                  <a:schemeClr val="tx1"/>
                </a:solidFill>
                <a:latin typeface="+mj-lt"/>
              </a:defRPr>
            </a:lvl1pPr>
          </a:lstStyle>
          <a:p>
            <a:pPr lvl="0"/>
            <a:r>
              <a:rPr lang="en-US" noProof="0" smtClean="0"/>
              <a:t>Click to edit Master text styles</a:t>
            </a:r>
          </a:p>
        </p:txBody>
      </p:sp>
      <p:sp>
        <p:nvSpPr>
          <p:cNvPr id="13" name="Date Placeholder 3"/>
          <p:cNvSpPr>
            <a:spLocks noGrp="1"/>
          </p:cNvSpPr>
          <p:nvPr>
            <p:ph type="dt" sz="half" idx="33"/>
          </p:nvPr>
        </p:nvSpPr>
        <p:spPr/>
        <p:txBody>
          <a:bodyPr/>
          <a:lstStyle>
            <a:lvl1pPr>
              <a:defRPr/>
            </a:lvl1pPr>
          </a:lstStyle>
          <a:p>
            <a:pPr>
              <a:defRPr/>
            </a:pPr>
            <a:fld id="{8C5100F8-3BD0-41AF-8359-F4630C64E536}" type="datetime1">
              <a:rPr lang="en-GB"/>
              <a:pPr>
                <a:defRPr/>
              </a:pPr>
              <a:t>25/07/2018</a:t>
            </a:fld>
            <a:endParaRPr lang="en-GB"/>
          </a:p>
        </p:txBody>
      </p:sp>
      <p:sp>
        <p:nvSpPr>
          <p:cNvPr id="14" name="Footer Placeholder 4"/>
          <p:cNvSpPr>
            <a:spLocks noGrp="1"/>
          </p:cNvSpPr>
          <p:nvPr>
            <p:ph type="ftr" sz="quarter" idx="34"/>
          </p:nvPr>
        </p:nvSpPr>
        <p:spPr/>
        <p:txBody>
          <a:bodyPr/>
          <a:lstStyle>
            <a:lvl1pPr>
              <a:defRPr/>
            </a:lvl1pPr>
          </a:lstStyle>
          <a:p>
            <a:pPr>
              <a:defRPr/>
            </a:pPr>
            <a:r>
              <a:rPr lang="en-GB"/>
              <a:t>|     Title of the presentation</a:t>
            </a:r>
          </a:p>
        </p:txBody>
      </p:sp>
      <p:sp>
        <p:nvSpPr>
          <p:cNvPr id="15" name="Slide Number Placeholder 5"/>
          <p:cNvSpPr>
            <a:spLocks noGrp="1"/>
          </p:cNvSpPr>
          <p:nvPr>
            <p:ph type="sldNum" sz="quarter" idx="35"/>
          </p:nvPr>
        </p:nvSpPr>
        <p:spPr/>
        <p:txBody>
          <a:bodyPr/>
          <a:lstStyle>
            <a:lvl1pPr>
              <a:defRPr/>
            </a:lvl1pPr>
          </a:lstStyle>
          <a:p>
            <a:pPr>
              <a:defRPr/>
            </a:pPr>
            <a:fld id="{A2523599-B56F-4000-8337-B830F1283AA7}" type="slidenum">
              <a:rPr lang="en-GB"/>
              <a:pPr>
                <a:defRPr/>
              </a:pPr>
              <a:t>‹#›</a:t>
            </a:fld>
            <a:endParaRPr lang="en-GB"/>
          </a:p>
        </p:txBody>
      </p:sp>
    </p:spTree>
    <p:extLst>
      <p:ext uri="{BB962C8B-B14F-4D97-AF65-F5344CB8AC3E}">
        <p14:creationId xmlns:p14="http://schemas.microsoft.com/office/powerpoint/2010/main" val="165830533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Title Slide blue">
    <p:spTree>
      <p:nvGrpSpPr>
        <p:cNvPr id="1" name=""/>
        <p:cNvGrpSpPr/>
        <p:nvPr/>
      </p:nvGrpSpPr>
      <p:grpSpPr>
        <a:xfrm>
          <a:off x="0" y="0"/>
          <a:ext cx="0" cy="0"/>
          <a:chOff x="0" y="0"/>
          <a:chExt cx="0" cy="0"/>
        </a:xfrm>
      </p:grpSpPr>
      <p:sp>
        <p:nvSpPr>
          <p:cNvPr id="61" name="Picture Placeholder 4"/>
          <p:cNvSpPr>
            <a:spLocks noGrp="1"/>
          </p:cNvSpPr>
          <p:nvPr>
            <p:ph type="pic" sz="quarter" idx="13"/>
          </p:nvPr>
        </p:nvSpPr>
        <p:spPr bwMode="gray">
          <a:xfrm>
            <a:off x="0" y="0"/>
            <a:ext cx="12192000" cy="6858000"/>
          </a:xfrm>
          <a:solidFill>
            <a:schemeClr val="bg1"/>
          </a:solidFill>
        </p:spPr>
        <p:txBody>
          <a:bodyPr bIns="1980000" anchor="ctr">
            <a:normAutofit/>
          </a:bodyPr>
          <a:lstStyle>
            <a:lvl1pPr algn="ctr">
              <a:defRPr sz="1400">
                <a:solidFill>
                  <a:schemeClr val="accent4"/>
                </a:solidFill>
              </a:defRPr>
            </a:lvl1pPr>
          </a:lstStyle>
          <a:p>
            <a:pPr lvl="0"/>
            <a:r>
              <a:rPr lang="en-US" noProof="0" smtClean="0"/>
              <a:t>Click icon to add picture</a:t>
            </a:r>
            <a:endParaRPr lang="en-GB" noProof="0" dirty="0"/>
          </a:p>
        </p:txBody>
      </p:sp>
      <p:sp>
        <p:nvSpPr>
          <p:cNvPr id="3" name="Subtitle 2"/>
          <p:cNvSpPr>
            <a:spLocks noGrp="1"/>
          </p:cNvSpPr>
          <p:nvPr>
            <p:ph type="subTitle" idx="1"/>
          </p:nvPr>
        </p:nvSpPr>
        <p:spPr bwMode="gray">
          <a:xfrm>
            <a:off x="2" y="4482003"/>
            <a:ext cx="12191999" cy="1655999"/>
          </a:xfrm>
          <a:solidFill>
            <a:schemeClr val="tx2"/>
          </a:solidFill>
        </p:spPr>
        <p:txBody>
          <a:bodyPr lIns="468000" tIns="360000" rIns="360000" bIns="828000" anchor="b"/>
          <a:lstStyle>
            <a:lvl1pPr marL="0" indent="0" algn="l">
              <a:lnSpc>
                <a:spcPct val="90000"/>
              </a:lnSpc>
              <a:buNone/>
              <a:defRPr sz="2400" b="1">
                <a:solidFill>
                  <a:schemeClr val="bg1"/>
                </a:solidFill>
                <a:latin typeface="+mj-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dirty="0"/>
              <a:t>Click to edit Master subtitle style</a:t>
            </a:r>
          </a:p>
        </p:txBody>
      </p:sp>
      <p:sp>
        <p:nvSpPr>
          <p:cNvPr id="2" name="Title 1"/>
          <p:cNvSpPr>
            <a:spLocks noGrp="1"/>
          </p:cNvSpPr>
          <p:nvPr>
            <p:ph type="ctrTitle"/>
          </p:nvPr>
        </p:nvSpPr>
        <p:spPr bwMode="gray">
          <a:xfrm>
            <a:off x="0" y="485184"/>
            <a:ext cx="7344000" cy="1119158"/>
          </a:xfrm>
          <a:noFill/>
        </p:spPr>
        <p:txBody>
          <a:bodyPr lIns="468000" tIns="72000" rIns="450000" bIns="180000" anchor="t">
            <a:noAutofit/>
          </a:bodyPr>
          <a:lstStyle>
            <a:lvl1pPr algn="l">
              <a:lnSpc>
                <a:spcPct val="85000"/>
              </a:lnSpc>
              <a:defRPr sz="4200">
                <a:solidFill>
                  <a:schemeClr val="tx2"/>
                </a:solidFill>
                <a:latin typeface="+mj-lt"/>
              </a:defRPr>
            </a:lvl1pPr>
          </a:lstStyle>
          <a:p>
            <a:r>
              <a:rPr lang="en-US" noProof="0" smtClean="0"/>
              <a:t>Click to edit Master title style</a:t>
            </a:r>
            <a:endParaRPr lang="en-GB" noProof="0" dirty="0"/>
          </a:p>
        </p:txBody>
      </p:sp>
      <p:sp>
        <p:nvSpPr>
          <p:cNvPr id="36" name="Text Placeholder 35"/>
          <p:cNvSpPr>
            <a:spLocks noGrp="1"/>
          </p:cNvSpPr>
          <p:nvPr>
            <p:ph type="body" sz="quarter" idx="10"/>
          </p:nvPr>
        </p:nvSpPr>
        <p:spPr bwMode="gray">
          <a:xfrm>
            <a:off x="480000" y="6507006"/>
            <a:ext cx="5971600" cy="247650"/>
          </a:xfrm>
        </p:spPr>
        <p:txBody>
          <a:bodyPr lIns="0" anchor="ctr"/>
          <a:lstStyle>
            <a:lvl1pPr>
              <a:defRPr sz="1000"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US" noProof="0" smtClean="0"/>
              <a:t>Click to edit Master text styles</a:t>
            </a:r>
          </a:p>
        </p:txBody>
      </p:sp>
      <p:sp>
        <p:nvSpPr>
          <p:cNvPr id="90" name="Text Placeholder 35"/>
          <p:cNvSpPr>
            <a:spLocks noGrp="1"/>
          </p:cNvSpPr>
          <p:nvPr>
            <p:ph type="body" sz="quarter" idx="16"/>
          </p:nvPr>
        </p:nvSpPr>
        <p:spPr bwMode="gray">
          <a:xfrm>
            <a:off x="9495913" y="6476048"/>
            <a:ext cx="2195259" cy="247650"/>
          </a:xfrm>
        </p:spPr>
        <p:txBody>
          <a:bodyPr rIns="0" anchor="ctr"/>
          <a:lstStyle>
            <a:lvl1pPr algn="ctr">
              <a:defRPr sz="1600" b="1" spc="0" baseline="0">
                <a:solidFill>
                  <a:schemeClr val="tx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US" noProof="0" smtClean="0"/>
              <a:t>Click to edit Master text styles</a:t>
            </a:r>
          </a:p>
        </p:txBody>
      </p:sp>
      <p:sp>
        <p:nvSpPr>
          <p:cNvPr id="62" name="Text Placeholder 35"/>
          <p:cNvSpPr>
            <a:spLocks noGrp="1"/>
          </p:cNvSpPr>
          <p:nvPr>
            <p:ph type="body" sz="quarter" idx="15"/>
          </p:nvPr>
        </p:nvSpPr>
        <p:spPr bwMode="gray">
          <a:xfrm>
            <a:off x="479999" y="5440855"/>
            <a:ext cx="11211172" cy="288000"/>
          </a:xfrm>
        </p:spPr>
        <p:txBody>
          <a:bodyPr lIns="0" rIns="90000"/>
          <a:lstStyle>
            <a:lvl1pPr algn="l">
              <a:defRPr sz="1600" b="0">
                <a:solidFill>
                  <a:schemeClr val="bg1"/>
                </a:solidFill>
                <a:latin typeface="+mj-lt"/>
                <a:cs typeface="Arial" panose="020B0604020202020204" pitchFamily="34"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US" noProof="0" smtClean="0"/>
              <a:t>Click to edit Master text styles</a:t>
            </a:r>
          </a:p>
        </p:txBody>
      </p:sp>
      <p:sp>
        <p:nvSpPr>
          <p:cNvPr id="10" name="Picture Placeholder 8"/>
          <p:cNvSpPr>
            <a:spLocks noGrp="1"/>
          </p:cNvSpPr>
          <p:nvPr>
            <p:ph type="pic" sz="quarter" idx="22"/>
          </p:nvPr>
        </p:nvSpPr>
        <p:spPr>
          <a:xfrm>
            <a:off x="8518300" y="485184"/>
            <a:ext cx="3172871" cy="1112400"/>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algn="ctr">
              <a:defRPr sz="100">
                <a:solidFill>
                  <a:schemeClr val="bg1"/>
                </a:solidFill>
              </a:defRPr>
            </a:lvl1pPr>
          </a:lstStyle>
          <a:p>
            <a:pPr lvl="0"/>
            <a:r>
              <a:rPr lang="en-US" noProof="0" smtClean="0"/>
              <a:t>Click icon to add picture</a:t>
            </a:r>
            <a:endParaRPr lang="en-GB" noProof="0"/>
          </a:p>
        </p:txBody>
      </p:sp>
    </p:spTree>
    <p:extLst>
      <p:ext uri="{BB962C8B-B14F-4D97-AF65-F5344CB8AC3E}">
        <p14:creationId xmlns:p14="http://schemas.microsoft.com/office/powerpoint/2010/main" val="3729220508"/>
      </p:ext>
    </p:extLst>
  </p:cSld>
  <p:clrMapOvr>
    <a:overrideClrMapping bg1="lt1" tx1="dk1" bg2="lt2" tx2="dk2" accent1="accent1" accent2="accent2" accent3="accent3" accent4="accent4" accent5="accent5" accent6="accent6" hlink="hlink" folHlink="folHlink"/>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and Content blue">
    <p:spTree>
      <p:nvGrpSpPr>
        <p:cNvPr id="1" name=""/>
        <p:cNvGrpSpPr/>
        <p:nvPr/>
      </p:nvGrpSpPr>
      <p:grpSpPr>
        <a:xfrm>
          <a:off x="0" y="0"/>
          <a:ext cx="0" cy="0"/>
          <a:chOff x="0" y="0"/>
          <a:chExt cx="0" cy="0"/>
        </a:xfrm>
      </p:grpSpPr>
      <p:sp>
        <p:nvSpPr>
          <p:cNvPr id="3" name="Content Placeholder 2"/>
          <p:cNvSpPr>
            <a:spLocks noGrp="1"/>
          </p:cNvSpPr>
          <p:nvPr>
            <p:ph idx="1"/>
          </p:nvPr>
        </p:nvSpPr>
        <p:spPr bwMode="invGray">
          <a:xfrm>
            <a:off x="480000" y="1800000"/>
            <a:ext cx="11232001" cy="42372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Text Placeholder 7"/>
          <p:cNvSpPr>
            <a:spLocks noGrp="1"/>
          </p:cNvSpPr>
          <p:nvPr>
            <p:ph type="body" sz="quarter" idx="13"/>
          </p:nvPr>
        </p:nvSpPr>
        <p:spPr bwMode="invGray">
          <a:xfrm>
            <a:off x="480485" y="1188003"/>
            <a:ext cx="8160000" cy="288925"/>
          </a:xfrm>
        </p:spPr>
        <p:txBody>
          <a:bodyPr anchor="ctr">
            <a:normAutofit/>
          </a:bodyPr>
          <a:lstStyle>
            <a:lvl1pPr>
              <a:defRPr sz="1600" b="0">
                <a:solidFill>
                  <a:schemeClr val="tx1"/>
                </a:solidFill>
                <a:latin typeface="+mj-lt"/>
              </a:defRPr>
            </a:lvl1pPr>
          </a:lstStyle>
          <a:p>
            <a:pPr lvl="0"/>
            <a:r>
              <a:rPr lang="en-US" noProof="0" smtClean="0"/>
              <a:t>Click to edit Master text styles</a:t>
            </a:r>
          </a:p>
        </p:txBody>
      </p:sp>
      <p:sp>
        <p:nvSpPr>
          <p:cNvPr id="13" name="Text Placeholder 7"/>
          <p:cNvSpPr>
            <a:spLocks noGrp="1"/>
          </p:cNvSpPr>
          <p:nvPr>
            <p:ph type="body" sz="quarter" idx="2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US" noProof="0" smtClean="0"/>
              <a:t>Click to edit Master text styles</a:t>
            </a:r>
          </a:p>
        </p:txBody>
      </p:sp>
      <p:sp>
        <p:nvSpPr>
          <p:cNvPr id="7" name="Title 6"/>
          <p:cNvSpPr>
            <a:spLocks noGrp="1"/>
          </p:cNvSpPr>
          <p:nvPr>
            <p:ph type="title"/>
          </p:nvPr>
        </p:nvSpPr>
        <p:spPr bwMode="invGray">
          <a:xfrm>
            <a:off x="479999" y="359999"/>
            <a:ext cx="8160000" cy="720000"/>
          </a:xfrm>
        </p:spPr>
        <p:txBody>
          <a:bodyPr/>
          <a:lstStyle>
            <a:lvl1pPr>
              <a:defRPr/>
            </a:lvl1pPr>
          </a:lstStyle>
          <a:p>
            <a:r>
              <a:rPr lang="en-GB" noProof="0" dirty="0"/>
              <a:t>Click to edit Master title style</a:t>
            </a:r>
          </a:p>
        </p:txBody>
      </p:sp>
      <p:sp>
        <p:nvSpPr>
          <p:cNvPr id="6" name="Date Placeholder 3"/>
          <p:cNvSpPr>
            <a:spLocks noGrp="1"/>
          </p:cNvSpPr>
          <p:nvPr>
            <p:ph type="dt" sz="half" idx="22"/>
          </p:nvPr>
        </p:nvSpPr>
        <p:spPr/>
        <p:txBody>
          <a:bodyPr/>
          <a:lstStyle>
            <a:lvl1pPr>
              <a:defRPr/>
            </a:lvl1pPr>
          </a:lstStyle>
          <a:p>
            <a:pPr>
              <a:defRPr/>
            </a:pPr>
            <a:fld id="{EF74E048-4A2F-4DE4-ABAD-38888F34960C}" type="datetime1">
              <a:rPr lang="en-GB">
                <a:solidFill>
                  <a:prstClr val="black"/>
                </a:solidFill>
              </a:rPr>
              <a:pPr>
                <a:defRPr/>
              </a:pPr>
              <a:t>25/07/2018</a:t>
            </a:fld>
            <a:endParaRPr lang="en-GB">
              <a:solidFill>
                <a:prstClr val="black"/>
              </a:solidFill>
            </a:endParaRPr>
          </a:p>
        </p:txBody>
      </p:sp>
      <p:sp>
        <p:nvSpPr>
          <p:cNvPr id="9" name="Footer Placeholder 4"/>
          <p:cNvSpPr>
            <a:spLocks noGrp="1"/>
          </p:cNvSpPr>
          <p:nvPr>
            <p:ph type="ftr" sz="quarter" idx="23"/>
          </p:nvPr>
        </p:nvSpPr>
        <p:spPr/>
        <p:txBody>
          <a:bodyPr/>
          <a:lstStyle>
            <a:lvl1pPr>
              <a:defRPr/>
            </a:lvl1pPr>
          </a:lstStyle>
          <a:p>
            <a:pPr>
              <a:defRPr/>
            </a:pPr>
            <a:r>
              <a:rPr lang="en-GB">
                <a:solidFill>
                  <a:prstClr val="black"/>
                </a:solidFill>
              </a:rPr>
              <a:t>|     Title of the presentation</a:t>
            </a:r>
          </a:p>
        </p:txBody>
      </p:sp>
      <p:sp>
        <p:nvSpPr>
          <p:cNvPr id="10" name="Slide Number Placeholder 5"/>
          <p:cNvSpPr>
            <a:spLocks noGrp="1"/>
          </p:cNvSpPr>
          <p:nvPr>
            <p:ph type="sldNum" sz="quarter" idx="24"/>
          </p:nvPr>
        </p:nvSpPr>
        <p:spPr/>
        <p:txBody>
          <a:bodyPr/>
          <a:lstStyle>
            <a:lvl1pPr>
              <a:defRPr/>
            </a:lvl1pPr>
          </a:lstStyle>
          <a:p>
            <a:pPr>
              <a:defRPr/>
            </a:pPr>
            <a:fld id="{E57817B6-3E82-4F9D-A9E5-4E712C6957AA}" type="slidenum">
              <a:rPr lang="en-GB">
                <a:solidFill>
                  <a:prstClr val="black"/>
                </a:solidFill>
              </a:rPr>
              <a:pPr>
                <a:defRPr/>
              </a:pPr>
              <a:t>‹#›</a:t>
            </a:fld>
            <a:endParaRPr lang="en-GB">
              <a:solidFill>
                <a:prstClr val="black"/>
              </a:solidFill>
            </a:endParaRPr>
          </a:p>
        </p:txBody>
      </p:sp>
    </p:spTree>
    <p:extLst>
      <p:ext uri="{BB962C8B-B14F-4D97-AF65-F5344CB8AC3E}">
        <p14:creationId xmlns:p14="http://schemas.microsoft.com/office/powerpoint/2010/main" val="42650315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mparison blue">
    <p:spTree>
      <p:nvGrpSpPr>
        <p:cNvPr id="1" name=""/>
        <p:cNvGrpSpPr/>
        <p:nvPr/>
      </p:nvGrpSpPr>
      <p:grpSpPr>
        <a:xfrm>
          <a:off x="0" y="0"/>
          <a:ext cx="0" cy="0"/>
          <a:chOff x="0" y="0"/>
          <a:chExt cx="0" cy="0"/>
        </a:xfrm>
      </p:grpSpPr>
      <p:sp>
        <p:nvSpPr>
          <p:cNvPr id="3" name="Content Placeholder 2"/>
          <p:cNvSpPr>
            <a:spLocks noGrp="1"/>
          </p:cNvSpPr>
          <p:nvPr>
            <p:ph sz="half" idx="1"/>
          </p:nvPr>
        </p:nvSpPr>
        <p:spPr bwMode="invGray">
          <a:xfrm>
            <a:off x="479999" y="1800000"/>
            <a:ext cx="5472000" cy="42372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Content Placeholder 3"/>
          <p:cNvSpPr>
            <a:spLocks noGrp="1"/>
          </p:cNvSpPr>
          <p:nvPr>
            <p:ph sz="half" idx="2"/>
          </p:nvPr>
        </p:nvSpPr>
        <p:spPr bwMode="invGray">
          <a:xfrm>
            <a:off x="6234364" y="1800000"/>
            <a:ext cx="5472000" cy="42372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1" name="Text Placeholder 7"/>
          <p:cNvSpPr>
            <a:spLocks noGrp="1"/>
          </p:cNvSpPr>
          <p:nvPr>
            <p:ph type="body" sz="quarter" idx="2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US" noProof="0" smtClean="0"/>
              <a:t>Click to edit Master text styles</a:t>
            </a:r>
          </a:p>
        </p:txBody>
      </p:sp>
      <p:sp>
        <p:nvSpPr>
          <p:cNvPr id="11" name="Title 10"/>
          <p:cNvSpPr>
            <a:spLocks noGrp="1"/>
          </p:cNvSpPr>
          <p:nvPr>
            <p:ph type="title"/>
          </p:nvPr>
        </p:nvSpPr>
        <p:spPr bwMode="invGray"/>
        <p:txBody>
          <a:bodyPr/>
          <a:lstStyle/>
          <a:p>
            <a:r>
              <a:rPr lang="en-GB" noProof="0"/>
              <a:t>Click to edit Master title style</a:t>
            </a:r>
          </a:p>
        </p:txBody>
      </p:sp>
      <p:sp>
        <p:nvSpPr>
          <p:cNvPr id="15" name="Text Placeholder 7"/>
          <p:cNvSpPr>
            <a:spLocks noGrp="1"/>
          </p:cNvSpPr>
          <p:nvPr>
            <p:ph type="body" sz="quarter" idx="13"/>
          </p:nvPr>
        </p:nvSpPr>
        <p:spPr bwMode="invGray">
          <a:xfrm>
            <a:off x="480485" y="1188003"/>
            <a:ext cx="8160000" cy="288925"/>
          </a:xfrm>
        </p:spPr>
        <p:txBody>
          <a:bodyPr anchor="ctr">
            <a:normAutofit/>
          </a:bodyPr>
          <a:lstStyle>
            <a:lvl1pPr>
              <a:defRPr sz="1600" b="0">
                <a:solidFill>
                  <a:schemeClr val="tx1"/>
                </a:solidFill>
                <a:latin typeface="+mj-lt"/>
              </a:defRPr>
            </a:lvl1pPr>
          </a:lstStyle>
          <a:p>
            <a:pPr lvl="0"/>
            <a:r>
              <a:rPr lang="en-US" noProof="0" smtClean="0"/>
              <a:t>Click to edit Master text styles</a:t>
            </a:r>
          </a:p>
        </p:txBody>
      </p:sp>
      <p:sp>
        <p:nvSpPr>
          <p:cNvPr id="7" name="Date Placeholder 3"/>
          <p:cNvSpPr>
            <a:spLocks noGrp="1"/>
          </p:cNvSpPr>
          <p:nvPr>
            <p:ph type="dt" sz="half" idx="22"/>
          </p:nvPr>
        </p:nvSpPr>
        <p:spPr/>
        <p:txBody>
          <a:bodyPr/>
          <a:lstStyle>
            <a:lvl1pPr>
              <a:defRPr/>
            </a:lvl1pPr>
          </a:lstStyle>
          <a:p>
            <a:pPr>
              <a:defRPr/>
            </a:pPr>
            <a:fld id="{E14B662C-5AD3-4C9A-9BEE-4B0F35909B56}" type="datetime1">
              <a:rPr lang="en-GB">
                <a:solidFill>
                  <a:prstClr val="black"/>
                </a:solidFill>
              </a:rPr>
              <a:pPr>
                <a:defRPr/>
              </a:pPr>
              <a:t>25/07/2018</a:t>
            </a:fld>
            <a:endParaRPr lang="en-GB">
              <a:solidFill>
                <a:prstClr val="black"/>
              </a:solidFill>
            </a:endParaRPr>
          </a:p>
        </p:txBody>
      </p:sp>
      <p:sp>
        <p:nvSpPr>
          <p:cNvPr id="8" name="Footer Placeholder 4"/>
          <p:cNvSpPr>
            <a:spLocks noGrp="1"/>
          </p:cNvSpPr>
          <p:nvPr>
            <p:ph type="ftr" sz="quarter" idx="23"/>
          </p:nvPr>
        </p:nvSpPr>
        <p:spPr/>
        <p:txBody>
          <a:bodyPr/>
          <a:lstStyle>
            <a:lvl1pPr>
              <a:defRPr/>
            </a:lvl1pPr>
          </a:lstStyle>
          <a:p>
            <a:pPr>
              <a:defRPr/>
            </a:pPr>
            <a:r>
              <a:rPr lang="en-GB">
                <a:solidFill>
                  <a:prstClr val="black"/>
                </a:solidFill>
              </a:rPr>
              <a:t>|     Title of the presentation</a:t>
            </a:r>
          </a:p>
        </p:txBody>
      </p:sp>
      <p:sp>
        <p:nvSpPr>
          <p:cNvPr id="9" name="Slide Number Placeholder 5"/>
          <p:cNvSpPr>
            <a:spLocks noGrp="1"/>
          </p:cNvSpPr>
          <p:nvPr>
            <p:ph type="sldNum" sz="quarter" idx="24"/>
          </p:nvPr>
        </p:nvSpPr>
        <p:spPr/>
        <p:txBody>
          <a:bodyPr/>
          <a:lstStyle>
            <a:lvl1pPr>
              <a:defRPr/>
            </a:lvl1pPr>
          </a:lstStyle>
          <a:p>
            <a:pPr>
              <a:defRPr/>
            </a:pPr>
            <a:fld id="{07632B62-280F-4E77-807B-FECE17F86623}" type="slidenum">
              <a:rPr lang="en-GB">
                <a:solidFill>
                  <a:prstClr val="black"/>
                </a:solidFill>
              </a:rPr>
              <a:pPr>
                <a:defRPr/>
              </a:pPr>
              <a:t>‹#›</a:t>
            </a:fld>
            <a:endParaRPr lang="en-GB">
              <a:solidFill>
                <a:prstClr val="black"/>
              </a:solidFill>
            </a:endParaRPr>
          </a:p>
        </p:txBody>
      </p:sp>
    </p:spTree>
    <p:extLst>
      <p:ext uri="{BB962C8B-B14F-4D97-AF65-F5344CB8AC3E}">
        <p14:creationId xmlns:p14="http://schemas.microsoft.com/office/powerpoint/2010/main" val="187575198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mparison boxes blue">
    <p:spTree>
      <p:nvGrpSpPr>
        <p:cNvPr id="1" name=""/>
        <p:cNvGrpSpPr/>
        <p:nvPr/>
      </p:nvGrpSpPr>
      <p:grpSpPr>
        <a:xfrm>
          <a:off x="0" y="0"/>
          <a:ext cx="0" cy="0"/>
          <a:chOff x="0" y="0"/>
          <a:chExt cx="0" cy="0"/>
        </a:xfrm>
      </p:grpSpPr>
      <p:sp>
        <p:nvSpPr>
          <p:cNvPr id="21" name="Text Placeholder 7"/>
          <p:cNvSpPr>
            <a:spLocks noGrp="1"/>
          </p:cNvSpPr>
          <p:nvPr>
            <p:ph type="body" sz="quarter" idx="2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US" noProof="0" smtClean="0"/>
              <a:t>Click to edit Master text styles</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999" y="2160000"/>
            <a:ext cx="5472000" cy="38772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3" name="Content Placeholder 3"/>
          <p:cNvSpPr>
            <a:spLocks noGrp="1"/>
          </p:cNvSpPr>
          <p:nvPr>
            <p:ph sz="half" idx="26"/>
          </p:nvPr>
        </p:nvSpPr>
        <p:spPr bwMode="invGray">
          <a:xfrm>
            <a:off x="6234364" y="2160000"/>
            <a:ext cx="5472000" cy="38772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8" name="Text Placeholder 7"/>
          <p:cNvSpPr>
            <a:spLocks noGrp="1"/>
          </p:cNvSpPr>
          <p:nvPr>
            <p:ph type="body" sz="quarter" idx="13"/>
          </p:nvPr>
        </p:nvSpPr>
        <p:spPr bwMode="invGray">
          <a:xfrm>
            <a:off x="480485" y="1188003"/>
            <a:ext cx="8160000" cy="288925"/>
          </a:xfrm>
        </p:spPr>
        <p:txBody>
          <a:bodyPr anchor="ctr">
            <a:normAutofit/>
          </a:bodyPr>
          <a:lstStyle>
            <a:lvl1pPr>
              <a:defRPr sz="1600" b="0">
                <a:solidFill>
                  <a:schemeClr val="tx1"/>
                </a:solidFill>
                <a:latin typeface="+mj-lt"/>
              </a:defRPr>
            </a:lvl1pPr>
          </a:lstStyle>
          <a:p>
            <a:pPr lvl="0"/>
            <a:r>
              <a:rPr lang="en-US" noProof="0" smtClean="0"/>
              <a:t>Click to edit Master text styles</a:t>
            </a:r>
          </a:p>
        </p:txBody>
      </p:sp>
      <p:sp>
        <p:nvSpPr>
          <p:cNvPr id="25" name="Text Placeholder 5"/>
          <p:cNvSpPr>
            <a:spLocks noGrp="1"/>
          </p:cNvSpPr>
          <p:nvPr>
            <p:ph type="body" sz="quarter" idx="27"/>
          </p:nvPr>
        </p:nvSpPr>
        <p:spPr bwMode="invGray">
          <a:xfrm>
            <a:off x="479999" y="1800000"/>
            <a:ext cx="5472001" cy="252012"/>
          </a:xfrm>
          <a:solidFill>
            <a:srgbClr val="009CDE"/>
          </a:solidFill>
        </p:spPr>
        <p:txBody>
          <a:bodyPr lIns="72000" tIns="18000" rIns="72000" bIns="18000" anchor="ctr">
            <a:normAutofit/>
          </a:bodyPr>
          <a:lstStyle>
            <a:lvl1pPr>
              <a:defRPr lang="en-US" sz="14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26" name="Text Placeholder 5"/>
          <p:cNvSpPr>
            <a:spLocks noGrp="1"/>
          </p:cNvSpPr>
          <p:nvPr>
            <p:ph type="body" sz="quarter" idx="28"/>
          </p:nvPr>
        </p:nvSpPr>
        <p:spPr bwMode="invGray">
          <a:xfrm>
            <a:off x="6234365" y="1800000"/>
            <a:ext cx="5472000" cy="252012"/>
          </a:xfrm>
          <a:solidFill>
            <a:srgbClr val="009CDE"/>
          </a:solidFill>
        </p:spPr>
        <p:txBody>
          <a:bodyPr lIns="72000" tIns="18000" rIns="72000" bIns="18000" anchor="ctr">
            <a:normAutofit/>
          </a:bodyPr>
          <a:lstStyle>
            <a:lvl1pPr>
              <a:defRPr lang="en-US" sz="1400" b="1" dirty="0">
                <a:solidFill>
                  <a:schemeClr val="bg1"/>
                </a:solidFill>
                <a:latin typeface="+mj-lt"/>
              </a:defRPr>
            </a:lvl1pPr>
          </a:lstStyle>
          <a:p>
            <a:pPr lvl="0"/>
            <a:r>
              <a:rPr lang="en-GB" noProof="0" dirty="0"/>
              <a:t>Edit Master text styles</a:t>
            </a:r>
          </a:p>
        </p:txBody>
      </p:sp>
      <p:sp>
        <p:nvSpPr>
          <p:cNvPr id="9" name="Date Placeholder 3"/>
          <p:cNvSpPr>
            <a:spLocks noGrp="1"/>
          </p:cNvSpPr>
          <p:nvPr>
            <p:ph type="dt" sz="half" idx="29"/>
          </p:nvPr>
        </p:nvSpPr>
        <p:spPr/>
        <p:txBody>
          <a:bodyPr/>
          <a:lstStyle>
            <a:lvl1pPr>
              <a:defRPr/>
            </a:lvl1pPr>
          </a:lstStyle>
          <a:p>
            <a:pPr>
              <a:defRPr/>
            </a:pPr>
            <a:fld id="{60311F0B-7831-42E6-9889-77B83399FB99}" type="datetime1">
              <a:rPr lang="en-GB">
                <a:solidFill>
                  <a:prstClr val="black"/>
                </a:solidFill>
              </a:rPr>
              <a:pPr>
                <a:defRPr/>
              </a:pPr>
              <a:t>25/07/2018</a:t>
            </a:fld>
            <a:endParaRPr lang="en-GB">
              <a:solidFill>
                <a:prstClr val="black"/>
              </a:solidFill>
            </a:endParaRPr>
          </a:p>
        </p:txBody>
      </p:sp>
      <p:sp>
        <p:nvSpPr>
          <p:cNvPr id="10" name="Footer Placeholder 4"/>
          <p:cNvSpPr>
            <a:spLocks noGrp="1"/>
          </p:cNvSpPr>
          <p:nvPr>
            <p:ph type="ftr" sz="quarter" idx="30"/>
          </p:nvPr>
        </p:nvSpPr>
        <p:spPr/>
        <p:txBody>
          <a:bodyPr/>
          <a:lstStyle>
            <a:lvl1pPr>
              <a:defRPr/>
            </a:lvl1pPr>
          </a:lstStyle>
          <a:p>
            <a:pPr>
              <a:defRPr/>
            </a:pPr>
            <a:r>
              <a:rPr lang="en-GB">
                <a:solidFill>
                  <a:prstClr val="black"/>
                </a:solidFill>
              </a:rPr>
              <a:t>|     Title of the presentation</a:t>
            </a:r>
          </a:p>
        </p:txBody>
      </p:sp>
      <p:sp>
        <p:nvSpPr>
          <p:cNvPr id="14" name="Slide Number Placeholder 5"/>
          <p:cNvSpPr>
            <a:spLocks noGrp="1"/>
          </p:cNvSpPr>
          <p:nvPr>
            <p:ph type="sldNum" sz="quarter" idx="31"/>
          </p:nvPr>
        </p:nvSpPr>
        <p:spPr/>
        <p:txBody>
          <a:bodyPr/>
          <a:lstStyle>
            <a:lvl1pPr>
              <a:defRPr/>
            </a:lvl1pPr>
          </a:lstStyle>
          <a:p>
            <a:pPr>
              <a:defRPr/>
            </a:pPr>
            <a:fld id="{FB8002A9-EFC4-4CC0-AEF0-F8A3A04C6208}" type="slidenum">
              <a:rPr lang="en-GB">
                <a:solidFill>
                  <a:prstClr val="black"/>
                </a:solidFill>
              </a:rPr>
              <a:pPr>
                <a:defRPr/>
              </a:pPr>
              <a:t>‹#›</a:t>
            </a:fld>
            <a:endParaRPr lang="en-GB">
              <a:solidFill>
                <a:prstClr val="black"/>
              </a:solidFill>
            </a:endParaRPr>
          </a:p>
        </p:txBody>
      </p:sp>
    </p:spTree>
    <p:extLst>
      <p:ext uri="{BB962C8B-B14F-4D97-AF65-F5344CB8AC3E}">
        <p14:creationId xmlns:p14="http://schemas.microsoft.com/office/powerpoint/2010/main" val="325132824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 Boxes blue">
    <p:spTree>
      <p:nvGrpSpPr>
        <p:cNvPr id="1" name=""/>
        <p:cNvGrpSpPr/>
        <p:nvPr/>
      </p:nvGrpSpPr>
      <p:grpSpPr>
        <a:xfrm>
          <a:off x="0" y="0"/>
          <a:ext cx="0" cy="0"/>
          <a:chOff x="0" y="0"/>
          <a:chExt cx="0" cy="0"/>
        </a:xfrm>
      </p:grpSpPr>
      <p:sp>
        <p:nvSpPr>
          <p:cNvPr id="21" name="Text Placeholder 7"/>
          <p:cNvSpPr>
            <a:spLocks noGrp="1"/>
          </p:cNvSpPr>
          <p:nvPr>
            <p:ph type="body" sz="quarter" idx="2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US" noProof="0" smtClean="0"/>
              <a:t>Click to edit Master text styles</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999" y="2160000"/>
            <a:ext cx="5472000" cy="1656000"/>
          </a:xfrm>
        </p:spPr>
        <p:txBody>
          <a:bodyPr/>
          <a:lstStyle>
            <a:lvl1pPr>
              <a:defRPr sz="1400"/>
            </a:lvl1pPr>
            <a:lvl2pPr>
              <a:defRPr sz="1400"/>
            </a:lvl2pPr>
            <a:lvl3pPr>
              <a:defRPr sz="1400"/>
            </a:lvl3pPr>
            <a:lvl4pPr>
              <a:defRPr sz="1400"/>
            </a:lvl4pPr>
            <a:lvl5pPr>
              <a:defRPr sz="14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3" name="Content Placeholder 3"/>
          <p:cNvSpPr>
            <a:spLocks noGrp="1"/>
          </p:cNvSpPr>
          <p:nvPr>
            <p:ph sz="half" idx="26"/>
          </p:nvPr>
        </p:nvSpPr>
        <p:spPr bwMode="invGray">
          <a:xfrm>
            <a:off x="6234364" y="2160000"/>
            <a:ext cx="5472000" cy="1656000"/>
          </a:xfrm>
        </p:spPr>
        <p:txBody>
          <a:bodyPr/>
          <a:lstStyle>
            <a:lvl1pPr>
              <a:defRPr sz="1400"/>
            </a:lvl1pPr>
            <a:lvl2pPr>
              <a:defRPr sz="1400"/>
            </a:lvl2pPr>
            <a:lvl3pPr>
              <a:defRPr sz="1400"/>
            </a:lvl3pPr>
            <a:lvl4pPr>
              <a:defRPr sz="1400"/>
            </a:lvl4pPr>
            <a:lvl5pPr>
              <a:defRPr sz="14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9" name="Text Placeholder 5"/>
          <p:cNvSpPr>
            <a:spLocks noGrp="1"/>
          </p:cNvSpPr>
          <p:nvPr>
            <p:ph type="body" sz="quarter" idx="27"/>
          </p:nvPr>
        </p:nvSpPr>
        <p:spPr bwMode="invGray">
          <a:xfrm>
            <a:off x="479999" y="1800000"/>
            <a:ext cx="5472001" cy="252012"/>
          </a:xfrm>
          <a:solidFill>
            <a:srgbClr val="009CDE"/>
          </a:solidFill>
        </p:spPr>
        <p:txBody>
          <a:bodyPr lIns="72000" tIns="18000" rIns="72000" bIns="18000" anchor="ctr">
            <a:normAutofit/>
          </a:bodyPr>
          <a:lstStyle>
            <a:lvl1pPr>
              <a:defRPr lang="en-US" sz="14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20" name="Text Placeholder 5"/>
          <p:cNvSpPr>
            <a:spLocks noGrp="1"/>
          </p:cNvSpPr>
          <p:nvPr>
            <p:ph type="body" sz="quarter" idx="28"/>
          </p:nvPr>
        </p:nvSpPr>
        <p:spPr bwMode="invGray">
          <a:xfrm>
            <a:off x="6234365" y="1800000"/>
            <a:ext cx="5472000" cy="252012"/>
          </a:xfrm>
          <a:solidFill>
            <a:srgbClr val="009CDE"/>
          </a:solidFill>
        </p:spPr>
        <p:txBody>
          <a:bodyPr lIns="72000" tIns="18000" rIns="72000" bIns="18000" anchor="ctr">
            <a:normAutofit/>
          </a:bodyPr>
          <a:lstStyle>
            <a:lvl1pPr>
              <a:defRPr lang="en-US" sz="1400" b="1" dirty="0">
                <a:solidFill>
                  <a:schemeClr val="bg1"/>
                </a:solidFill>
                <a:latin typeface="+mj-lt"/>
              </a:defRPr>
            </a:lvl1pPr>
          </a:lstStyle>
          <a:p>
            <a:pPr lvl="0"/>
            <a:r>
              <a:rPr lang="en-GB" noProof="0"/>
              <a:t>Edit Master text styles</a:t>
            </a:r>
          </a:p>
        </p:txBody>
      </p:sp>
      <p:sp>
        <p:nvSpPr>
          <p:cNvPr id="35" name="Text Placeholder 7"/>
          <p:cNvSpPr>
            <a:spLocks noGrp="1"/>
          </p:cNvSpPr>
          <p:nvPr>
            <p:ph type="body" sz="quarter" idx="13"/>
          </p:nvPr>
        </p:nvSpPr>
        <p:spPr bwMode="invGray">
          <a:xfrm>
            <a:off x="480485" y="1188003"/>
            <a:ext cx="8160000" cy="288925"/>
          </a:xfrm>
        </p:spPr>
        <p:txBody>
          <a:bodyPr anchor="ctr">
            <a:normAutofit/>
          </a:bodyPr>
          <a:lstStyle>
            <a:lvl1pPr>
              <a:defRPr sz="1600" b="0">
                <a:solidFill>
                  <a:schemeClr val="tx1"/>
                </a:solidFill>
                <a:latin typeface="+mj-lt"/>
              </a:defRPr>
            </a:lvl1pPr>
          </a:lstStyle>
          <a:p>
            <a:pPr lvl="0"/>
            <a:r>
              <a:rPr lang="en-US" noProof="0" smtClean="0"/>
              <a:t>Click to edit Master text styles</a:t>
            </a:r>
          </a:p>
        </p:txBody>
      </p:sp>
      <p:sp>
        <p:nvSpPr>
          <p:cNvPr id="37" name="Content Placeholder 2"/>
          <p:cNvSpPr>
            <a:spLocks noGrp="1"/>
          </p:cNvSpPr>
          <p:nvPr>
            <p:ph sz="half" idx="30"/>
          </p:nvPr>
        </p:nvSpPr>
        <p:spPr bwMode="invGray">
          <a:xfrm>
            <a:off x="479999" y="4381200"/>
            <a:ext cx="5472000" cy="1656000"/>
          </a:xfrm>
        </p:spPr>
        <p:txBody>
          <a:bodyPr/>
          <a:lstStyle>
            <a:lvl1pPr>
              <a:defRPr sz="1400"/>
            </a:lvl1pPr>
            <a:lvl2pPr>
              <a:defRPr sz="1400"/>
            </a:lvl2pPr>
            <a:lvl3pPr>
              <a:defRPr sz="1400"/>
            </a:lvl3pPr>
            <a:lvl4pPr>
              <a:defRPr sz="1400"/>
            </a:lvl4pPr>
            <a:lvl5pPr>
              <a:defRPr sz="14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8" name="Content Placeholder 3"/>
          <p:cNvSpPr>
            <a:spLocks noGrp="1"/>
          </p:cNvSpPr>
          <p:nvPr>
            <p:ph sz="half" idx="34"/>
          </p:nvPr>
        </p:nvSpPr>
        <p:spPr bwMode="invGray">
          <a:xfrm>
            <a:off x="6234364" y="4381200"/>
            <a:ext cx="5472000" cy="1656000"/>
          </a:xfrm>
        </p:spPr>
        <p:txBody>
          <a:bodyPr/>
          <a:lstStyle>
            <a:lvl1pPr>
              <a:defRPr sz="1400"/>
            </a:lvl1pPr>
            <a:lvl2pPr>
              <a:defRPr sz="1400"/>
            </a:lvl2pPr>
            <a:lvl3pPr>
              <a:defRPr sz="1400"/>
            </a:lvl3pPr>
            <a:lvl4pPr>
              <a:defRPr sz="1400"/>
            </a:lvl4pPr>
            <a:lvl5pPr>
              <a:defRPr sz="14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9" name="Text Placeholder 5"/>
          <p:cNvSpPr>
            <a:spLocks noGrp="1"/>
          </p:cNvSpPr>
          <p:nvPr>
            <p:ph type="body" sz="quarter" idx="35"/>
          </p:nvPr>
        </p:nvSpPr>
        <p:spPr bwMode="invGray">
          <a:xfrm>
            <a:off x="479999" y="4039524"/>
            <a:ext cx="5472001" cy="252012"/>
          </a:xfrm>
          <a:solidFill>
            <a:srgbClr val="009CDE"/>
          </a:solidFill>
        </p:spPr>
        <p:txBody>
          <a:bodyPr lIns="72000" tIns="18000" rIns="72000" bIns="18000" anchor="ctr">
            <a:normAutofit/>
          </a:bodyPr>
          <a:lstStyle>
            <a:lvl1pPr>
              <a:defRPr lang="en-US" sz="14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40" name="Text Placeholder 5"/>
          <p:cNvSpPr>
            <a:spLocks noGrp="1"/>
          </p:cNvSpPr>
          <p:nvPr>
            <p:ph type="body" sz="quarter" idx="36"/>
          </p:nvPr>
        </p:nvSpPr>
        <p:spPr bwMode="invGray">
          <a:xfrm>
            <a:off x="6234365" y="4039524"/>
            <a:ext cx="5472000" cy="252012"/>
          </a:xfrm>
          <a:solidFill>
            <a:srgbClr val="009CDE"/>
          </a:solidFill>
        </p:spPr>
        <p:txBody>
          <a:bodyPr lIns="72000" tIns="18000" rIns="72000" bIns="18000" anchor="ctr">
            <a:normAutofit/>
          </a:bodyPr>
          <a:lstStyle>
            <a:lvl1pPr>
              <a:defRPr lang="en-US" sz="1400" b="1" dirty="0">
                <a:solidFill>
                  <a:schemeClr val="bg1"/>
                </a:solidFill>
                <a:latin typeface="+mj-lt"/>
              </a:defRPr>
            </a:lvl1pPr>
          </a:lstStyle>
          <a:p>
            <a:pPr lvl="0"/>
            <a:r>
              <a:rPr lang="en-GB" noProof="0"/>
              <a:t>Edit Master text styles</a:t>
            </a:r>
          </a:p>
        </p:txBody>
      </p:sp>
      <p:sp>
        <p:nvSpPr>
          <p:cNvPr id="14" name="Date Placeholder 3"/>
          <p:cNvSpPr>
            <a:spLocks noGrp="1"/>
          </p:cNvSpPr>
          <p:nvPr>
            <p:ph type="dt" sz="half" idx="37"/>
          </p:nvPr>
        </p:nvSpPr>
        <p:spPr/>
        <p:txBody>
          <a:bodyPr/>
          <a:lstStyle>
            <a:lvl1pPr>
              <a:defRPr/>
            </a:lvl1pPr>
          </a:lstStyle>
          <a:p>
            <a:pPr>
              <a:defRPr/>
            </a:pPr>
            <a:fld id="{9BAA3A65-36EF-4669-B9BA-875645D16C11}" type="datetime1">
              <a:rPr lang="en-GB">
                <a:solidFill>
                  <a:prstClr val="black"/>
                </a:solidFill>
              </a:rPr>
              <a:pPr>
                <a:defRPr/>
              </a:pPr>
              <a:t>25/07/2018</a:t>
            </a:fld>
            <a:endParaRPr lang="en-GB">
              <a:solidFill>
                <a:prstClr val="black"/>
              </a:solidFill>
            </a:endParaRPr>
          </a:p>
        </p:txBody>
      </p:sp>
      <p:sp>
        <p:nvSpPr>
          <p:cNvPr id="15" name="Footer Placeholder 4"/>
          <p:cNvSpPr>
            <a:spLocks noGrp="1"/>
          </p:cNvSpPr>
          <p:nvPr>
            <p:ph type="ftr" sz="quarter" idx="38"/>
          </p:nvPr>
        </p:nvSpPr>
        <p:spPr/>
        <p:txBody>
          <a:bodyPr/>
          <a:lstStyle>
            <a:lvl1pPr>
              <a:defRPr/>
            </a:lvl1pPr>
          </a:lstStyle>
          <a:p>
            <a:pPr>
              <a:defRPr/>
            </a:pPr>
            <a:r>
              <a:rPr lang="en-GB">
                <a:solidFill>
                  <a:prstClr val="black"/>
                </a:solidFill>
              </a:rPr>
              <a:t>|     Title of the presentation</a:t>
            </a:r>
          </a:p>
        </p:txBody>
      </p:sp>
      <p:sp>
        <p:nvSpPr>
          <p:cNvPr id="16" name="Slide Number Placeholder 5"/>
          <p:cNvSpPr>
            <a:spLocks noGrp="1"/>
          </p:cNvSpPr>
          <p:nvPr>
            <p:ph type="sldNum" sz="quarter" idx="39"/>
          </p:nvPr>
        </p:nvSpPr>
        <p:spPr/>
        <p:txBody>
          <a:bodyPr/>
          <a:lstStyle>
            <a:lvl1pPr>
              <a:defRPr/>
            </a:lvl1pPr>
          </a:lstStyle>
          <a:p>
            <a:pPr>
              <a:defRPr/>
            </a:pPr>
            <a:fld id="{3DA9C564-9EB1-4C59-BE8F-CDEA2811ACEE}" type="slidenum">
              <a:rPr lang="en-GB">
                <a:solidFill>
                  <a:prstClr val="black"/>
                </a:solidFill>
              </a:rPr>
              <a:pPr>
                <a:defRPr/>
              </a:pPr>
              <a:t>‹#›</a:t>
            </a:fld>
            <a:endParaRPr lang="en-GB">
              <a:solidFill>
                <a:prstClr val="black"/>
              </a:solidFill>
            </a:endParaRPr>
          </a:p>
        </p:txBody>
      </p:sp>
    </p:spTree>
    <p:extLst>
      <p:ext uri="{BB962C8B-B14F-4D97-AF65-F5344CB8AC3E}">
        <p14:creationId xmlns:p14="http://schemas.microsoft.com/office/powerpoint/2010/main" val="399254708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 Columns blue">
    <p:spTree>
      <p:nvGrpSpPr>
        <p:cNvPr id="1" name=""/>
        <p:cNvGrpSpPr/>
        <p:nvPr/>
      </p:nvGrpSpPr>
      <p:grpSpPr>
        <a:xfrm>
          <a:off x="0" y="0"/>
          <a:ext cx="0" cy="0"/>
          <a:chOff x="0" y="0"/>
          <a:chExt cx="0" cy="0"/>
        </a:xfrm>
      </p:grpSpPr>
      <p:sp>
        <p:nvSpPr>
          <p:cNvPr id="21" name="Text Placeholder 7"/>
          <p:cNvSpPr>
            <a:spLocks noGrp="1"/>
          </p:cNvSpPr>
          <p:nvPr>
            <p:ph type="body" sz="quarter" idx="2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US" noProof="0" smtClean="0"/>
              <a:t>Click to edit Master text styles</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999" y="2160000"/>
            <a:ext cx="3552000" cy="3877200"/>
          </a:xfrm>
        </p:spPr>
        <p:txBody>
          <a:bodyPr/>
          <a:lstStyle>
            <a:lvl1pPr>
              <a:defRPr sz="1400"/>
            </a:lvl1pPr>
            <a:lvl2pPr>
              <a:defRPr sz="1400"/>
            </a:lvl2pPr>
            <a:lvl3pPr>
              <a:defRPr sz="1400"/>
            </a:lvl3pPr>
            <a:lvl4pPr>
              <a:defRPr sz="1400"/>
            </a:lvl4pPr>
            <a:lvl5pPr>
              <a:defRPr sz="14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9" name="Text Placeholder 5"/>
          <p:cNvSpPr>
            <a:spLocks noGrp="1"/>
          </p:cNvSpPr>
          <p:nvPr>
            <p:ph type="body" sz="quarter" idx="27"/>
          </p:nvPr>
        </p:nvSpPr>
        <p:spPr bwMode="invGray">
          <a:xfrm>
            <a:off x="479999" y="1800000"/>
            <a:ext cx="3552000" cy="252012"/>
          </a:xfrm>
          <a:solidFill>
            <a:srgbClr val="009CDE"/>
          </a:solidFill>
        </p:spPr>
        <p:txBody>
          <a:bodyPr lIns="72000" tIns="18000" rIns="72000" bIns="18000" anchor="ctr">
            <a:normAutofit/>
          </a:bodyPr>
          <a:lstStyle>
            <a:lvl1pPr>
              <a:defRPr lang="en-US" sz="1400" b="1" dirty="0">
                <a:solidFill>
                  <a:schemeClr val="bg1"/>
                </a:solidFill>
                <a:latin typeface="+mj-lt"/>
              </a:defRPr>
            </a:lvl1pPr>
          </a:lstStyle>
          <a:p>
            <a:pPr lvl="0"/>
            <a:r>
              <a:rPr lang="en-GB" noProof="0"/>
              <a:t>Edit Master text styles</a:t>
            </a:r>
          </a:p>
        </p:txBody>
      </p:sp>
      <p:sp>
        <p:nvSpPr>
          <p:cNvPr id="16" name="Content Placeholder 2"/>
          <p:cNvSpPr>
            <a:spLocks noGrp="1"/>
          </p:cNvSpPr>
          <p:nvPr>
            <p:ph sz="half" idx="29"/>
          </p:nvPr>
        </p:nvSpPr>
        <p:spPr bwMode="invGray">
          <a:xfrm>
            <a:off x="4317181" y="2160000"/>
            <a:ext cx="3552000" cy="3877200"/>
          </a:xfrm>
        </p:spPr>
        <p:txBody>
          <a:bodyPr/>
          <a:lstStyle>
            <a:lvl1pPr>
              <a:defRPr sz="1400"/>
            </a:lvl1pPr>
            <a:lvl2pPr>
              <a:defRPr sz="1400"/>
            </a:lvl2pPr>
            <a:lvl3pPr>
              <a:defRPr sz="1400"/>
            </a:lvl3pPr>
            <a:lvl4pPr>
              <a:defRPr sz="1400"/>
            </a:lvl4pPr>
            <a:lvl5pPr>
              <a:defRPr sz="14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7" name="Text Placeholder 5"/>
          <p:cNvSpPr>
            <a:spLocks noGrp="1"/>
          </p:cNvSpPr>
          <p:nvPr>
            <p:ph type="body" sz="quarter" idx="30"/>
          </p:nvPr>
        </p:nvSpPr>
        <p:spPr bwMode="invGray">
          <a:xfrm>
            <a:off x="4317181" y="1800000"/>
            <a:ext cx="3552000" cy="252012"/>
          </a:xfrm>
          <a:solidFill>
            <a:srgbClr val="009CDE"/>
          </a:solidFill>
        </p:spPr>
        <p:txBody>
          <a:bodyPr lIns="72000" tIns="18000" rIns="72000" bIns="18000" anchor="ctr">
            <a:normAutofit/>
          </a:bodyPr>
          <a:lstStyle>
            <a:lvl1pPr>
              <a:defRPr lang="en-US" sz="1400" b="1" dirty="0">
                <a:solidFill>
                  <a:schemeClr val="bg1"/>
                </a:solidFill>
                <a:latin typeface="+mj-lt"/>
              </a:defRPr>
            </a:lvl1pPr>
          </a:lstStyle>
          <a:p>
            <a:pPr lvl="0"/>
            <a:r>
              <a:rPr lang="en-GB" noProof="0"/>
              <a:t>Edit Master text styles</a:t>
            </a:r>
          </a:p>
        </p:txBody>
      </p:sp>
      <p:sp>
        <p:nvSpPr>
          <p:cNvPr id="24" name="Content Placeholder 2"/>
          <p:cNvSpPr>
            <a:spLocks noGrp="1"/>
          </p:cNvSpPr>
          <p:nvPr>
            <p:ph sz="half" idx="31"/>
          </p:nvPr>
        </p:nvSpPr>
        <p:spPr bwMode="invGray">
          <a:xfrm>
            <a:off x="8154364" y="2160000"/>
            <a:ext cx="3552000" cy="3877200"/>
          </a:xfrm>
        </p:spPr>
        <p:txBody>
          <a:bodyPr/>
          <a:lstStyle>
            <a:lvl1pPr>
              <a:defRPr sz="1400"/>
            </a:lvl1pPr>
            <a:lvl2pPr>
              <a:defRPr sz="1400"/>
            </a:lvl2pPr>
            <a:lvl3pPr>
              <a:defRPr sz="1400"/>
            </a:lvl3pPr>
            <a:lvl4pPr>
              <a:defRPr sz="1400"/>
            </a:lvl4pPr>
            <a:lvl5pPr>
              <a:defRPr sz="14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5" name="Text Placeholder 5"/>
          <p:cNvSpPr>
            <a:spLocks noGrp="1"/>
          </p:cNvSpPr>
          <p:nvPr>
            <p:ph type="body" sz="quarter" idx="32"/>
          </p:nvPr>
        </p:nvSpPr>
        <p:spPr bwMode="invGray">
          <a:xfrm>
            <a:off x="8154364" y="1800000"/>
            <a:ext cx="3552000" cy="252012"/>
          </a:xfrm>
          <a:solidFill>
            <a:srgbClr val="009CDE"/>
          </a:solidFill>
        </p:spPr>
        <p:txBody>
          <a:bodyPr lIns="72000" tIns="18000" rIns="72000" bIns="18000" anchor="ctr">
            <a:normAutofit/>
          </a:bodyPr>
          <a:lstStyle>
            <a:lvl1pPr>
              <a:defRPr lang="en-US" sz="1400" b="1" dirty="0">
                <a:solidFill>
                  <a:schemeClr val="bg1"/>
                </a:solidFill>
                <a:latin typeface="+mj-lt"/>
              </a:defRPr>
            </a:lvl1pPr>
          </a:lstStyle>
          <a:p>
            <a:pPr lvl="0"/>
            <a:r>
              <a:rPr lang="en-GB" noProof="0"/>
              <a:t>Edit Master text styles</a:t>
            </a:r>
          </a:p>
        </p:txBody>
      </p:sp>
      <p:sp>
        <p:nvSpPr>
          <p:cNvPr id="23" name="Text Placeholder 7"/>
          <p:cNvSpPr>
            <a:spLocks noGrp="1"/>
          </p:cNvSpPr>
          <p:nvPr>
            <p:ph type="body" sz="quarter" idx="13"/>
          </p:nvPr>
        </p:nvSpPr>
        <p:spPr bwMode="invGray">
          <a:xfrm>
            <a:off x="480485" y="1188003"/>
            <a:ext cx="8160000" cy="288925"/>
          </a:xfrm>
        </p:spPr>
        <p:txBody>
          <a:bodyPr anchor="ctr">
            <a:normAutofit/>
          </a:bodyPr>
          <a:lstStyle>
            <a:lvl1pPr>
              <a:defRPr sz="1600" b="0">
                <a:solidFill>
                  <a:schemeClr val="tx1"/>
                </a:solidFill>
                <a:latin typeface="+mj-lt"/>
              </a:defRPr>
            </a:lvl1pPr>
          </a:lstStyle>
          <a:p>
            <a:pPr lvl="0"/>
            <a:r>
              <a:rPr lang="en-US" noProof="0" smtClean="0"/>
              <a:t>Click to edit Master text styles</a:t>
            </a:r>
          </a:p>
        </p:txBody>
      </p:sp>
      <p:sp>
        <p:nvSpPr>
          <p:cNvPr id="13" name="Date Placeholder 3"/>
          <p:cNvSpPr>
            <a:spLocks noGrp="1"/>
          </p:cNvSpPr>
          <p:nvPr>
            <p:ph type="dt" sz="half" idx="33"/>
          </p:nvPr>
        </p:nvSpPr>
        <p:spPr/>
        <p:txBody>
          <a:bodyPr/>
          <a:lstStyle>
            <a:lvl1pPr>
              <a:defRPr/>
            </a:lvl1pPr>
          </a:lstStyle>
          <a:p>
            <a:pPr>
              <a:defRPr/>
            </a:pPr>
            <a:fld id="{8C5100F8-3BD0-41AF-8359-F4630C64E536}" type="datetime1">
              <a:rPr lang="en-GB">
                <a:solidFill>
                  <a:prstClr val="black"/>
                </a:solidFill>
              </a:rPr>
              <a:pPr>
                <a:defRPr/>
              </a:pPr>
              <a:t>25/07/2018</a:t>
            </a:fld>
            <a:endParaRPr lang="en-GB">
              <a:solidFill>
                <a:prstClr val="black"/>
              </a:solidFill>
            </a:endParaRPr>
          </a:p>
        </p:txBody>
      </p:sp>
      <p:sp>
        <p:nvSpPr>
          <p:cNvPr id="14" name="Footer Placeholder 4"/>
          <p:cNvSpPr>
            <a:spLocks noGrp="1"/>
          </p:cNvSpPr>
          <p:nvPr>
            <p:ph type="ftr" sz="quarter" idx="34"/>
          </p:nvPr>
        </p:nvSpPr>
        <p:spPr/>
        <p:txBody>
          <a:bodyPr/>
          <a:lstStyle>
            <a:lvl1pPr>
              <a:defRPr/>
            </a:lvl1pPr>
          </a:lstStyle>
          <a:p>
            <a:pPr>
              <a:defRPr/>
            </a:pPr>
            <a:r>
              <a:rPr lang="en-GB">
                <a:solidFill>
                  <a:prstClr val="black"/>
                </a:solidFill>
              </a:rPr>
              <a:t>|     Title of the presentation</a:t>
            </a:r>
          </a:p>
        </p:txBody>
      </p:sp>
      <p:sp>
        <p:nvSpPr>
          <p:cNvPr id="15" name="Slide Number Placeholder 5"/>
          <p:cNvSpPr>
            <a:spLocks noGrp="1"/>
          </p:cNvSpPr>
          <p:nvPr>
            <p:ph type="sldNum" sz="quarter" idx="35"/>
          </p:nvPr>
        </p:nvSpPr>
        <p:spPr/>
        <p:txBody>
          <a:bodyPr/>
          <a:lstStyle>
            <a:lvl1pPr>
              <a:defRPr/>
            </a:lvl1pPr>
          </a:lstStyle>
          <a:p>
            <a:pPr>
              <a:defRPr/>
            </a:pPr>
            <a:fld id="{A2523599-B56F-4000-8337-B830F1283AA7}" type="slidenum">
              <a:rPr lang="en-GB">
                <a:solidFill>
                  <a:prstClr val="black"/>
                </a:solidFill>
              </a:rPr>
              <a:pPr>
                <a:defRPr/>
              </a:pPr>
              <a:t>‹#›</a:t>
            </a:fld>
            <a:endParaRPr lang="en-GB">
              <a:solidFill>
                <a:prstClr val="black"/>
              </a:solidFill>
            </a:endParaRPr>
          </a:p>
        </p:txBody>
      </p:sp>
    </p:spTree>
    <p:extLst>
      <p:ext uri="{BB962C8B-B14F-4D97-AF65-F5344CB8AC3E}">
        <p14:creationId xmlns:p14="http://schemas.microsoft.com/office/powerpoint/2010/main" val="229228647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Image left / Text right blue">
    <p:spTree>
      <p:nvGrpSpPr>
        <p:cNvPr id="1" name=""/>
        <p:cNvGrpSpPr/>
        <p:nvPr/>
      </p:nvGrpSpPr>
      <p:grpSpPr>
        <a:xfrm>
          <a:off x="0" y="0"/>
          <a:ext cx="0" cy="0"/>
          <a:chOff x="0" y="0"/>
          <a:chExt cx="0" cy="0"/>
        </a:xfrm>
      </p:grpSpPr>
      <p:sp>
        <p:nvSpPr>
          <p:cNvPr id="4" name="Content Placeholder 3"/>
          <p:cNvSpPr>
            <a:spLocks noGrp="1"/>
          </p:cNvSpPr>
          <p:nvPr>
            <p:ph sz="half" idx="2"/>
          </p:nvPr>
        </p:nvSpPr>
        <p:spPr bwMode="invGray">
          <a:xfrm>
            <a:off x="6234364" y="1800000"/>
            <a:ext cx="5472000" cy="42372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Picture Placeholder 5"/>
          <p:cNvSpPr>
            <a:spLocks noGrp="1"/>
          </p:cNvSpPr>
          <p:nvPr>
            <p:ph type="pic" sz="quarter" idx="17"/>
          </p:nvPr>
        </p:nvSpPr>
        <p:spPr bwMode="invGray">
          <a:xfrm>
            <a:off x="479999" y="1800000"/>
            <a:ext cx="5472000"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lvl="0"/>
            <a:r>
              <a:rPr lang="en-US" noProof="0" smtClean="0"/>
              <a:t>Click icon to add picture</a:t>
            </a:r>
            <a:endParaRPr lang="en-GB" noProof="0" dirty="0"/>
          </a:p>
        </p:txBody>
      </p:sp>
      <p:sp>
        <p:nvSpPr>
          <p:cNvPr id="23" name="Text Placeholder 7"/>
          <p:cNvSpPr>
            <a:spLocks noGrp="1"/>
          </p:cNvSpPr>
          <p:nvPr>
            <p:ph type="body" sz="quarter" idx="2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US" noProof="0" smtClean="0"/>
              <a:t>Click to edit Master text styles</a:t>
            </a:r>
          </a:p>
        </p:txBody>
      </p:sp>
      <p:sp>
        <p:nvSpPr>
          <p:cNvPr id="15" name="Title 14"/>
          <p:cNvSpPr>
            <a:spLocks noGrp="1"/>
          </p:cNvSpPr>
          <p:nvPr>
            <p:ph type="title"/>
          </p:nvPr>
        </p:nvSpPr>
        <p:spPr bwMode="invGray"/>
        <p:txBody>
          <a:bodyPr/>
          <a:lstStyle/>
          <a:p>
            <a:r>
              <a:rPr lang="en-GB" noProof="0"/>
              <a:t>Click to edit Master title style</a:t>
            </a:r>
          </a:p>
        </p:txBody>
      </p:sp>
      <p:sp>
        <p:nvSpPr>
          <p:cNvPr id="16" name="Text Placeholder 7"/>
          <p:cNvSpPr>
            <a:spLocks noGrp="1"/>
          </p:cNvSpPr>
          <p:nvPr>
            <p:ph type="body" sz="quarter" idx="13"/>
          </p:nvPr>
        </p:nvSpPr>
        <p:spPr bwMode="invGray">
          <a:xfrm>
            <a:off x="480485" y="1188003"/>
            <a:ext cx="8160000" cy="288925"/>
          </a:xfrm>
        </p:spPr>
        <p:txBody>
          <a:bodyPr anchor="ctr">
            <a:normAutofit/>
          </a:bodyPr>
          <a:lstStyle>
            <a:lvl1pPr>
              <a:defRPr sz="1600" b="0">
                <a:solidFill>
                  <a:schemeClr val="tx1"/>
                </a:solidFill>
                <a:latin typeface="+mj-lt"/>
              </a:defRPr>
            </a:lvl1pPr>
          </a:lstStyle>
          <a:p>
            <a:pPr lvl="0"/>
            <a:r>
              <a:rPr lang="en-US" noProof="0" smtClean="0"/>
              <a:t>Click to edit Master text styles</a:t>
            </a:r>
          </a:p>
        </p:txBody>
      </p:sp>
      <p:sp>
        <p:nvSpPr>
          <p:cNvPr id="7" name="Date Placeholder 3"/>
          <p:cNvSpPr>
            <a:spLocks noGrp="1"/>
          </p:cNvSpPr>
          <p:nvPr>
            <p:ph type="dt" sz="half" idx="22"/>
          </p:nvPr>
        </p:nvSpPr>
        <p:spPr/>
        <p:txBody>
          <a:bodyPr/>
          <a:lstStyle>
            <a:lvl1pPr>
              <a:defRPr/>
            </a:lvl1pPr>
          </a:lstStyle>
          <a:p>
            <a:pPr>
              <a:defRPr/>
            </a:pPr>
            <a:fld id="{D7F4CAA0-A40B-492A-A10D-A408C2486C41}" type="datetime1">
              <a:rPr lang="en-GB">
                <a:solidFill>
                  <a:prstClr val="black"/>
                </a:solidFill>
              </a:rPr>
              <a:pPr>
                <a:defRPr/>
              </a:pPr>
              <a:t>25/07/2018</a:t>
            </a:fld>
            <a:endParaRPr lang="en-GB">
              <a:solidFill>
                <a:prstClr val="black"/>
              </a:solidFill>
            </a:endParaRPr>
          </a:p>
        </p:txBody>
      </p:sp>
      <p:sp>
        <p:nvSpPr>
          <p:cNvPr id="8" name="Footer Placeholder 4"/>
          <p:cNvSpPr>
            <a:spLocks noGrp="1"/>
          </p:cNvSpPr>
          <p:nvPr>
            <p:ph type="ftr" sz="quarter" idx="23"/>
          </p:nvPr>
        </p:nvSpPr>
        <p:spPr/>
        <p:txBody>
          <a:bodyPr/>
          <a:lstStyle>
            <a:lvl1pPr>
              <a:defRPr/>
            </a:lvl1pPr>
          </a:lstStyle>
          <a:p>
            <a:pPr>
              <a:defRPr/>
            </a:pPr>
            <a:r>
              <a:rPr lang="en-GB">
                <a:solidFill>
                  <a:prstClr val="black"/>
                </a:solidFill>
              </a:rPr>
              <a:t>|     Title of the presentation</a:t>
            </a:r>
          </a:p>
        </p:txBody>
      </p:sp>
      <p:sp>
        <p:nvSpPr>
          <p:cNvPr id="9" name="Slide Number Placeholder 5"/>
          <p:cNvSpPr>
            <a:spLocks noGrp="1"/>
          </p:cNvSpPr>
          <p:nvPr>
            <p:ph type="sldNum" sz="quarter" idx="24"/>
          </p:nvPr>
        </p:nvSpPr>
        <p:spPr/>
        <p:txBody>
          <a:bodyPr/>
          <a:lstStyle>
            <a:lvl1pPr>
              <a:defRPr/>
            </a:lvl1pPr>
          </a:lstStyle>
          <a:p>
            <a:pPr>
              <a:defRPr/>
            </a:pPr>
            <a:fld id="{44239BED-E11B-4C24-B6AA-FD4F410A3D02}" type="slidenum">
              <a:rPr lang="en-GB">
                <a:solidFill>
                  <a:prstClr val="black"/>
                </a:solidFill>
              </a:rPr>
              <a:pPr>
                <a:defRPr/>
              </a:pPr>
              <a:t>‹#›</a:t>
            </a:fld>
            <a:endParaRPr lang="en-GB">
              <a:solidFill>
                <a:prstClr val="black"/>
              </a:solidFill>
            </a:endParaRPr>
          </a:p>
        </p:txBody>
      </p:sp>
    </p:spTree>
    <p:extLst>
      <p:ext uri="{BB962C8B-B14F-4D97-AF65-F5344CB8AC3E}">
        <p14:creationId xmlns:p14="http://schemas.microsoft.com/office/powerpoint/2010/main" val="212698226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Quotation blue">
    <p:spTree>
      <p:nvGrpSpPr>
        <p:cNvPr id="1" name=""/>
        <p:cNvGrpSpPr/>
        <p:nvPr/>
      </p:nvGrpSpPr>
      <p:grpSpPr>
        <a:xfrm>
          <a:off x="0" y="0"/>
          <a:ext cx="0" cy="0"/>
          <a:chOff x="0" y="0"/>
          <a:chExt cx="0" cy="0"/>
        </a:xfrm>
      </p:grpSpPr>
      <p:sp>
        <p:nvSpPr>
          <p:cNvPr id="4" name="Content Placeholder 3"/>
          <p:cNvSpPr>
            <a:spLocks noGrp="1"/>
          </p:cNvSpPr>
          <p:nvPr>
            <p:ph sz="half" idx="2"/>
          </p:nvPr>
        </p:nvSpPr>
        <p:spPr bwMode="invGray">
          <a:xfrm>
            <a:off x="6234364" y="1800000"/>
            <a:ext cx="5472000" cy="4237200"/>
          </a:xfrm>
          <a:solidFill>
            <a:srgbClr val="009CDE"/>
          </a:solidFill>
        </p:spPr>
        <p:txBody>
          <a:bodyPr lIns="144000" tIns="144000" rIns="144000" bIns="144000"/>
          <a:lstStyle>
            <a:lvl1pPr>
              <a:defRPr sz="1400" b="1">
                <a:solidFill>
                  <a:schemeClr val="bg1"/>
                </a:solidFill>
                <a:latin typeface="+mn-lt"/>
              </a:defRPr>
            </a:lvl1pPr>
            <a:lvl2pPr>
              <a:buClr>
                <a:schemeClr val="bg1"/>
              </a:buClr>
              <a:defRPr sz="1400">
                <a:solidFill>
                  <a:schemeClr val="bg1"/>
                </a:solidFill>
                <a:latin typeface="+mn-lt"/>
              </a:defRPr>
            </a:lvl2pPr>
            <a:lvl3pPr>
              <a:buClr>
                <a:schemeClr val="bg1"/>
              </a:buClr>
              <a:defRPr sz="1400">
                <a:solidFill>
                  <a:schemeClr val="bg1"/>
                </a:solidFill>
                <a:latin typeface="+mn-lt"/>
              </a:defRPr>
            </a:lvl3pPr>
            <a:lvl4pPr>
              <a:buClr>
                <a:schemeClr val="bg1"/>
              </a:buClr>
              <a:defRPr sz="1400">
                <a:solidFill>
                  <a:schemeClr val="bg1"/>
                </a:solidFill>
                <a:latin typeface="+mn-lt"/>
              </a:defRPr>
            </a:lvl4pPr>
            <a:lvl5pPr>
              <a:buClr>
                <a:schemeClr val="bg1"/>
              </a:buClr>
              <a:defRPr sz="1400">
                <a:solidFill>
                  <a:schemeClr val="bg1"/>
                </a:solidFill>
                <a:latin typeface="+mn-lt"/>
              </a:defRPr>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Picture Placeholder 5"/>
          <p:cNvSpPr>
            <a:spLocks noGrp="1"/>
          </p:cNvSpPr>
          <p:nvPr>
            <p:ph type="pic" sz="quarter" idx="17"/>
          </p:nvPr>
        </p:nvSpPr>
        <p:spPr bwMode="invGray">
          <a:xfrm>
            <a:off x="479999" y="1800000"/>
            <a:ext cx="5472000"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lvl="0"/>
            <a:r>
              <a:rPr lang="en-US" noProof="0" smtClean="0"/>
              <a:t>Click icon to add picture</a:t>
            </a:r>
            <a:endParaRPr lang="en-GB" noProof="0" dirty="0"/>
          </a:p>
        </p:txBody>
      </p:sp>
      <p:sp>
        <p:nvSpPr>
          <p:cNvPr id="23" name="Text Placeholder 7"/>
          <p:cNvSpPr>
            <a:spLocks noGrp="1"/>
          </p:cNvSpPr>
          <p:nvPr>
            <p:ph type="body" sz="quarter" idx="2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US" noProof="0" smtClean="0"/>
              <a:t>Click to edit Master text styles</a:t>
            </a:r>
          </a:p>
        </p:txBody>
      </p:sp>
      <p:sp>
        <p:nvSpPr>
          <p:cNvPr id="15" name="Title 14"/>
          <p:cNvSpPr>
            <a:spLocks noGrp="1"/>
          </p:cNvSpPr>
          <p:nvPr>
            <p:ph type="title"/>
          </p:nvPr>
        </p:nvSpPr>
        <p:spPr bwMode="invGray"/>
        <p:txBody>
          <a:bodyPr/>
          <a:lstStyle/>
          <a:p>
            <a:r>
              <a:rPr lang="en-GB" noProof="0"/>
              <a:t>Click to edit Master title style</a:t>
            </a:r>
          </a:p>
        </p:txBody>
      </p:sp>
      <p:sp>
        <p:nvSpPr>
          <p:cNvPr id="16" name="Text Placeholder 7"/>
          <p:cNvSpPr>
            <a:spLocks noGrp="1"/>
          </p:cNvSpPr>
          <p:nvPr>
            <p:ph type="body" sz="quarter" idx="13"/>
          </p:nvPr>
        </p:nvSpPr>
        <p:spPr bwMode="invGray">
          <a:xfrm>
            <a:off x="480485" y="1188003"/>
            <a:ext cx="8160000" cy="288925"/>
          </a:xfrm>
        </p:spPr>
        <p:txBody>
          <a:bodyPr anchor="ctr">
            <a:normAutofit/>
          </a:bodyPr>
          <a:lstStyle>
            <a:lvl1pPr>
              <a:defRPr sz="1600" b="0">
                <a:solidFill>
                  <a:schemeClr val="tx1"/>
                </a:solidFill>
                <a:latin typeface="+mj-lt"/>
              </a:defRPr>
            </a:lvl1pPr>
          </a:lstStyle>
          <a:p>
            <a:pPr lvl="0"/>
            <a:r>
              <a:rPr lang="en-US" noProof="0" smtClean="0"/>
              <a:t>Click to edit Master text styles</a:t>
            </a:r>
          </a:p>
        </p:txBody>
      </p:sp>
      <p:sp>
        <p:nvSpPr>
          <p:cNvPr id="7" name="Date Placeholder 3"/>
          <p:cNvSpPr>
            <a:spLocks noGrp="1"/>
          </p:cNvSpPr>
          <p:nvPr>
            <p:ph type="dt" sz="half" idx="22"/>
          </p:nvPr>
        </p:nvSpPr>
        <p:spPr/>
        <p:txBody>
          <a:bodyPr/>
          <a:lstStyle>
            <a:lvl1pPr>
              <a:defRPr/>
            </a:lvl1pPr>
          </a:lstStyle>
          <a:p>
            <a:pPr>
              <a:defRPr/>
            </a:pPr>
            <a:fld id="{C6FF024F-4A01-4023-AEAE-A76CE18EECCF}" type="datetime1">
              <a:rPr lang="en-GB">
                <a:solidFill>
                  <a:prstClr val="black"/>
                </a:solidFill>
              </a:rPr>
              <a:pPr>
                <a:defRPr/>
              </a:pPr>
              <a:t>25/07/2018</a:t>
            </a:fld>
            <a:endParaRPr lang="en-GB">
              <a:solidFill>
                <a:prstClr val="black"/>
              </a:solidFill>
            </a:endParaRPr>
          </a:p>
        </p:txBody>
      </p:sp>
      <p:sp>
        <p:nvSpPr>
          <p:cNvPr id="8" name="Footer Placeholder 4"/>
          <p:cNvSpPr>
            <a:spLocks noGrp="1"/>
          </p:cNvSpPr>
          <p:nvPr>
            <p:ph type="ftr" sz="quarter" idx="23"/>
          </p:nvPr>
        </p:nvSpPr>
        <p:spPr/>
        <p:txBody>
          <a:bodyPr/>
          <a:lstStyle>
            <a:lvl1pPr>
              <a:defRPr/>
            </a:lvl1pPr>
          </a:lstStyle>
          <a:p>
            <a:pPr>
              <a:defRPr/>
            </a:pPr>
            <a:r>
              <a:rPr lang="en-GB">
                <a:solidFill>
                  <a:prstClr val="black"/>
                </a:solidFill>
              </a:rPr>
              <a:t>|     Title of the presentation</a:t>
            </a:r>
          </a:p>
        </p:txBody>
      </p:sp>
      <p:sp>
        <p:nvSpPr>
          <p:cNvPr id="9" name="Slide Number Placeholder 5"/>
          <p:cNvSpPr>
            <a:spLocks noGrp="1"/>
          </p:cNvSpPr>
          <p:nvPr>
            <p:ph type="sldNum" sz="quarter" idx="24"/>
          </p:nvPr>
        </p:nvSpPr>
        <p:spPr/>
        <p:txBody>
          <a:bodyPr/>
          <a:lstStyle>
            <a:lvl1pPr>
              <a:defRPr/>
            </a:lvl1pPr>
          </a:lstStyle>
          <a:p>
            <a:pPr>
              <a:defRPr/>
            </a:pPr>
            <a:fld id="{F1FCD13E-CFCD-42D5-9D3C-710032CA3D97}" type="slidenum">
              <a:rPr lang="en-GB">
                <a:solidFill>
                  <a:prstClr val="black"/>
                </a:solidFill>
              </a:rPr>
              <a:pPr>
                <a:defRPr/>
              </a:pPr>
              <a:t>‹#›</a:t>
            </a:fld>
            <a:endParaRPr lang="en-GB">
              <a:solidFill>
                <a:prstClr val="black"/>
              </a:solidFill>
            </a:endParaRPr>
          </a:p>
        </p:txBody>
      </p:sp>
    </p:spTree>
    <p:extLst>
      <p:ext uri="{BB962C8B-B14F-4D97-AF65-F5344CB8AC3E}">
        <p14:creationId xmlns:p14="http://schemas.microsoft.com/office/powerpoint/2010/main" val="255238608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Large Image blue">
    <p:spTree>
      <p:nvGrpSpPr>
        <p:cNvPr id="1" name=""/>
        <p:cNvGrpSpPr/>
        <p:nvPr/>
      </p:nvGrpSpPr>
      <p:grpSpPr>
        <a:xfrm>
          <a:off x="0" y="0"/>
          <a:ext cx="0" cy="0"/>
          <a:chOff x="0" y="0"/>
          <a:chExt cx="0" cy="0"/>
        </a:xfrm>
      </p:grpSpPr>
      <p:sp>
        <p:nvSpPr>
          <p:cNvPr id="6" name="Picture Placeholder 5"/>
          <p:cNvSpPr>
            <a:spLocks noGrp="1"/>
          </p:cNvSpPr>
          <p:nvPr>
            <p:ph type="pic" sz="quarter" idx="17"/>
          </p:nvPr>
        </p:nvSpPr>
        <p:spPr bwMode="invGray">
          <a:xfrm>
            <a:off x="479999" y="1800000"/>
            <a:ext cx="11226364"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lvl="0"/>
            <a:r>
              <a:rPr lang="en-US" noProof="0" smtClean="0"/>
              <a:t>Click icon to add picture</a:t>
            </a:r>
            <a:endParaRPr lang="en-GB" noProof="0" dirty="0"/>
          </a:p>
        </p:txBody>
      </p:sp>
      <p:sp>
        <p:nvSpPr>
          <p:cNvPr id="16" name="Text Placeholder 7"/>
          <p:cNvSpPr>
            <a:spLocks noGrp="1"/>
          </p:cNvSpPr>
          <p:nvPr>
            <p:ph type="body" sz="quarter" idx="2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US" noProof="0" smtClean="0"/>
              <a:t>Click to edit Master text styles</a:t>
            </a:r>
          </a:p>
        </p:txBody>
      </p:sp>
      <p:sp>
        <p:nvSpPr>
          <p:cNvPr id="7" name="Title 6"/>
          <p:cNvSpPr>
            <a:spLocks noGrp="1"/>
          </p:cNvSpPr>
          <p:nvPr>
            <p:ph type="title"/>
          </p:nvPr>
        </p:nvSpPr>
        <p:spPr bwMode="invGray"/>
        <p:txBody>
          <a:bodyPr/>
          <a:lstStyle/>
          <a:p>
            <a:r>
              <a:rPr lang="en-GB" noProof="0"/>
              <a:t>Click to edit Master title style</a:t>
            </a:r>
          </a:p>
        </p:txBody>
      </p:sp>
      <p:sp>
        <p:nvSpPr>
          <p:cNvPr id="14" name="Text Placeholder 7"/>
          <p:cNvSpPr>
            <a:spLocks noGrp="1"/>
          </p:cNvSpPr>
          <p:nvPr>
            <p:ph type="body" sz="quarter" idx="13"/>
          </p:nvPr>
        </p:nvSpPr>
        <p:spPr bwMode="invGray">
          <a:xfrm>
            <a:off x="480485" y="1188003"/>
            <a:ext cx="8160000" cy="288925"/>
          </a:xfrm>
        </p:spPr>
        <p:txBody>
          <a:bodyPr anchor="ctr">
            <a:normAutofit/>
          </a:bodyPr>
          <a:lstStyle>
            <a:lvl1pPr>
              <a:defRPr sz="1600" b="0">
                <a:solidFill>
                  <a:schemeClr val="tx1"/>
                </a:solidFill>
                <a:latin typeface="+mj-lt"/>
              </a:defRPr>
            </a:lvl1pPr>
          </a:lstStyle>
          <a:p>
            <a:pPr lvl="0"/>
            <a:r>
              <a:rPr lang="en-US" noProof="0" smtClean="0"/>
              <a:t>Click to edit Master text styles</a:t>
            </a:r>
          </a:p>
        </p:txBody>
      </p:sp>
      <p:sp>
        <p:nvSpPr>
          <p:cNvPr id="8" name="Date Placeholder 3"/>
          <p:cNvSpPr>
            <a:spLocks noGrp="1"/>
          </p:cNvSpPr>
          <p:nvPr>
            <p:ph type="dt" sz="half" idx="22"/>
          </p:nvPr>
        </p:nvSpPr>
        <p:spPr/>
        <p:txBody>
          <a:bodyPr/>
          <a:lstStyle>
            <a:lvl1pPr>
              <a:defRPr/>
            </a:lvl1pPr>
          </a:lstStyle>
          <a:p>
            <a:pPr>
              <a:defRPr/>
            </a:pPr>
            <a:fld id="{A26C93E5-4331-4EAA-A6DB-F18E19D28AB0}" type="datetime1">
              <a:rPr lang="en-GB">
                <a:solidFill>
                  <a:prstClr val="black"/>
                </a:solidFill>
              </a:rPr>
              <a:pPr>
                <a:defRPr/>
              </a:pPr>
              <a:t>25/07/2018</a:t>
            </a:fld>
            <a:endParaRPr lang="en-GB">
              <a:solidFill>
                <a:prstClr val="black"/>
              </a:solidFill>
            </a:endParaRPr>
          </a:p>
        </p:txBody>
      </p:sp>
      <p:sp>
        <p:nvSpPr>
          <p:cNvPr id="9" name="Footer Placeholder 4"/>
          <p:cNvSpPr>
            <a:spLocks noGrp="1"/>
          </p:cNvSpPr>
          <p:nvPr>
            <p:ph type="ftr" sz="quarter" idx="23"/>
          </p:nvPr>
        </p:nvSpPr>
        <p:spPr/>
        <p:txBody>
          <a:bodyPr/>
          <a:lstStyle>
            <a:lvl1pPr>
              <a:defRPr/>
            </a:lvl1pPr>
          </a:lstStyle>
          <a:p>
            <a:pPr>
              <a:defRPr/>
            </a:pPr>
            <a:r>
              <a:rPr lang="en-GB">
                <a:solidFill>
                  <a:prstClr val="black"/>
                </a:solidFill>
              </a:rPr>
              <a:t>|     Title of the presentation</a:t>
            </a:r>
          </a:p>
        </p:txBody>
      </p:sp>
      <p:sp>
        <p:nvSpPr>
          <p:cNvPr id="10" name="Slide Number Placeholder 5"/>
          <p:cNvSpPr>
            <a:spLocks noGrp="1"/>
          </p:cNvSpPr>
          <p:nvPr>
            <p:ph type="sldNum" sz="quarter" idx="24"/>
          </p:nvPr>
        </p:nvSpPr>
        <p:spPr/>
        <p:txBody>
          <a:bodyPr/>
          <a:lstStyle>
            <a:lvl1pPr>
              <a:defRPr/>
            </a:lvl1pPr>
          </a:lstStyle>
          <a:p>
            <a:pPr>
              <a:defRPr/>
            </a:pPr>
            <a:fld id="{EF5FC828-E592-40B5-A389-4C7594380163}" type="slidenum">
              <a:rPr lang="en-GB">
                <a:solidFill>
                  <a:prstClr val="black"/>
                </a:solidFill>
              </a:rPr>
              <a:pPr>
                <a:defRPr/>
              </a:pPr>
              <a:t>‹#›</a:t>
            </a:fld>
            <a:endParaRPr lang="en-GB">
              <a:solidFill>
                <a:prstClr val="black"/>
              </a:solidFill>
            </a:endParaRPr>
          </a:p>
        </p:txBody>
      </p:sp>
    </p:spTree>
    <p:extLst>
      <p:ext uri="{BB962C8B-B14F-4D97-AF65-F5344CB8AC3E}">
        <p14:creationId xmlns:p14="http://schemas.microsoft.com/office/powerpoint/2010/main" val="296095025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hapter Intro large Text blue">
    <p:spTree>
      <p:nvGrpSpPr>
        <p:cNvPr id="1" name=""/>
        <p:cNvGrpSpPr/>
        <p:nvPr/>
      </p:nvGrpSpPr>
      <p:grpSpPr>
        <a:xfrm>
          <a:off x="0" y="0"/>
          <a:ext cx="0" cy="0"/>
          <a:chOff x="0" y="0"/>
          <a:chExt cx="0" cy="0"/>
        </a:xfrm>
      </p:grpSpPr>
      <p:sp>
        <p:nvSpPr>
          <p:cNvPr id="17" name="Text Placeholder 7"/>
          <p:cNvSpPr>
            <a:spLocks noGrp="1"/>
          </p:cNvSpPr>
          <p:nvPr>
            <p:ph type="body" sz="quarter" idx="21"/>
          </p:nvPr>
        </p:nvSpPr>
        <p:spPr bwMode="invGray">
          <a:xfrm>
            <a:off x="480000" y="6293651"/>
            <a:ext cx="11226365" cy="208579"/>
          </a:xfrm>
          <a:noFill/>
        </p:spPr>
        <p:txBody>
          <a:bodyPr anchor="t">
            <a:normAutofit/>
          </a:bodyPr>
          <a:lstStyle>
            <a:lvl1pPr>
              <a:defRPr sz="800" b="0">
                <a:solidFill>
                  <a:schemeClr val="tx1"/>
                </a:solidFill>
                <a:latin typeface="+mn-lt"/>
              </a:defRPr>
            </a:lvl1pPr>
          </a:lstStyle>
          <a:p>
            <a:pPr lvl="0"/>
            <a:r>
              <a:rPr lang="en-US" noProof="0" smtClean="0"/>
              <a:t>Click to edit Master text styles</a:t>
            </a:r>
          </a:p>
        </p:txBody>
      </p:sp>
      <p:sp>
        <p:nvSpPr>
          <p:cNvPr id="4" name="Title 3"/>
          <p:cNvSpPr>
            <a:spLocks noGrp="1"/>
          </p:cNvSpPr>
          <p:nvPr>
            <p:ph type="title"/>
          </p:nvPr>
        </p:nvSpPr>
        <p:spPr bwMode="invGray">
          <a:noFill/>
        </p:spPr>
        <p:txBody>
          <a:bodyPr/>
          <a:lstStyle/>
          <a:p>
            <a:r>
              <a:rPr lang="en-GB" noProof="0" dirty="0"/>
              <a:t>Click to edit Master title style</a:t>
            </a:r>
          </a:p>
        </p:txBody>
      </p:sp>
      <p:sp>
        <p:nvSpPr>
          <p:cNvPr id="15" name="Text Placeholder 7"/>
          <p:cNvSpPr>
            <a:spLocks noGrp="1"/>
          </p:cNvSpPr>
          <p:nvPr>
            <p:ph type="body" sz="quarter" idx="13"/>
          </p:nvPr>
        </p:nvSpPr>
        <p:spPr bwMode="invGray">
          <a:xfrm>
            <a:off x="480485" y="1188003"/>
            <a:ext cx="8160000" cy="288925"/>
          </a:xfrm>
        </p:spPr>
        <p:txBody>
          <a:bodyPr anchor="ctr">
            <a:normAutofit/>
          </a:bodyPr>
          <a:lstStyle>
            <a:lvl1pPr>
              <a:defRPr sz="1600" b="0">
                <a:solidFill>
                  <a:schemeClr val="tx1"/>
                </a:solidFill>
                <a:latin typeface="+mj-lt"/>
              </a:defRPr>
            </a:lvl1pPr>
          </a:lstStyle>
          <a:p>
            <a:pPr lvl="0"/>
            <a:r>
              <a:rPr lang="en-US" noProof="0" smtClean="0"/>
              <a:t>Click to edit Master text styles</a:t>
            </a:r>
          </a:p>
        </p:txBody>
      </p:sp>
      <p:sp>
        <p:nvSpPr>
          <p:cNvPr id="12" name="Text Placeholder 4"/>
          <p:cNvSpPr>
            <a:spLocks noGrp="1"/>
          </p:cNvSpPr>
          <p:nvPr>
            <p:ph type="body" sz="quarter" idx="18"/>
          </p:nvPr>
        </p:nvSpPr>
        <p:spPr bwMode="invGray">
          <a:xfrm>
            <a:off x="479999" y="1800000"/>
            <a:ext cx="11226365" cy="4237200"/>
          </a:xfrm>
          <a:noFill/>
        </p:spPr>
        <p:txBody>
          <a:bodyPr lIns="0" rIns="0"/>
          <a:lstStyle>
            <a:lvl1pPr>
              <a:lnSpc>
                <a:spcPct val="110000"/>
              </a:lnSpc>
              <a:defRPr sz="1400" b="1">
                <a:solidFill>
                  <a:schemeClr val="tx1"/>
                </a:solidFill>
                <a:latin typeface="+mn-lt"/>
              </a:defRPr>
            </a:lvl1pPr>
            <a:lvl2pPr>
              <a:lnSpc>
                <a:spcPct val="110000"/>
              </a:lnSpc>
              <a:defRPr sz="1400">
                <a:solidFill>
                  <a:schemeClr val="tx1"/>
                </a:solidFill>
                <a:latin typeface="+mn-lt"/>
              </a:defRPr>
            </a:lvl2pPr>
          </a:lstStyle>
          <a:p>
            <a:pPr lvl="0"/>
            <a:r>
              <a:rPr lang="en-GB" noProof="0" dirty="0"/>
              <a:t>Edit Master text styles</a:t>
            </a:r>
          </a:p>
          <a:p>
            <a:pPr lvl="1"/>
            <a:r>
              <a:rPr lang="en-GB" noProof="0" dirty="0"/>
              <a:t>Second level</a:t>
            </a:r>
          </a:p>
        </p:txBody>
      </p:sp>
      <p:sp>
        <p:nvSpPr>
          <p:cNvPr id="6" name="Date Placeholder 3"/>
          <p:cNvSpPr>
            <a:spLocks noGrp="1"/>
          </p:cNvSpPr>
          <p:nvPr>
            <p:ph type="dt" sz="half" idx="22"/>
          </p:nvPr>
        </p:nvSpPr>
        <p:spPr/>
        <p:txBody>
          <a:bodyPr/>
          <a:lstStyle>
            <a:lvl1pPr>
              <a:defRPr/>
            </a:lvl1pPr>
          </a:lstStyle>
          <a:p>
            <a:pPr>
              <a:defRPr/>
            </a:pPr>
            <a:fld id="{9E7D5D6D-87CE-4EB7-9332-7A04968F6384}" type="datetime1">
              <a:rPr lang="en-GB">
                <a:solidFill>
                  <a:prstClr val="black"/>
                </a:solidFill>
              </a:rPr>
              <a:pPr>
                <a:defRPr/>
              </a:pPr>
              <a:t>25/07/2018</a:t>
            </a:fld>
            <a:endParaRPr lang="en-GB">
              <a:solidFill>
                <a:prstClr val="black"/>
              </a:solidFill>
            </a:endParaRPr>
          </a:p>
        </p:txBody>
      </p:sp>
      <p:sp>
        <p:nvSpPr>
          <p:cNvPr id="7" name="Footer Placeholder 4"/>
          <p:cNvSpPr>
            <a:spLocks noGrp="1"/>
          </p:cNvSpPr>
          <p:nvPr>
            <p:ph type="ftr" sz="quarter" idx="23"/>
          </p:nvPr>
        </p:nvSpPr>
        <p:spPr/>
        <p:txBody>
          <a:bodyPr/>
          <a:lstStyle>
            <a:lvl1pPr>
              <a:defRPr/>
            </a:lvl1pPr>
          </a:lstStyle>
          <a:p>
            <a:pPr>
              <a:defRPr/>
            </a:pPr>
            <a:r>
              <a:rPr lang="en-GB">
                <a:solidFill>
                  <a:prstClr val="black"/>
                </a:solidFill>
              </a:rPr>
              <a:t>|     Title of the presentation</a:t>
            </a:r>
          </a:p>
        </p:txBody>
      </p:sp>
      <p:sp>
        <p:nvSpPr>
          <p:cNvPr id="8" name="Slide Number Placeholder 5"/>
          <p:cNvSpPr>
            <a:spLocks noGrp="1"/>
          </p:cNvSpPr>
          <p:nvPr>
            <p:ph type="sldNum" sz="quarter" idx="24"/>
          </p:nvPr>
        </p:nvSpPr>
        <p:spPr/>
        <p:txBody>
          <a:bodyPr/>
          <a:lstStyle>
            <a:lvl1pPr>
              <a:defRPr/>
            </a:lvl1pPr>
          </a:lstStyle>
          <a:p>
            <a:pPr>
              <a:defRPr/>
            </a:pPr>
            <a:fld id="{16872BF8-25FB-454A-9DF2-48BDE399688B}" type="slidenum">
              <a:rPr lang="en-GB">
                <a:solidFill>
                  <a:prstClr val="black"/>
                </a:solidFill>
              </a:rPr>
              <a:pPr>
                <a:defRPr/>
              </a:pPr>
              <a:t>‹#›</a:t>
            </a:fld>
            <a:endParaRPr lang="en-GB">
              <a:solidFill>
                <a:prstClr val="black"/>
              </a:solidFill>
            </a:endParaRPr>
          </a:p>
        </p:txBody>
      </p:sp>
    </p:spTree>
    <p:extLst>
      <p:ext uri="{BB962C8B-B14F-4D97-AF65-F5344CB8AC3E}">
        <p14:creationId xmlns:p14="http://schemas.microsoft.com/office/powerpoint/2010/main" val="10149053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 left / Text right blue">
    <p:spTree>
      <p:nvGrpSpPr>
        <p:cNvPr id="1" name=""/>
        <p:cNvGrpSpPr/>
        <p:nvPr/>
      </p:nvGrpSpPr>
      <p:grpSpPr>
        <a:xfrm>
          <a:off x="0" y="0"/>
          <a:ext cx="0" cy="0"/>
          <a:chOff x="0" y="0"/>
          <a:chExt cx="0" cy="0"/>
        </a:xfrm>
      </p:grpSpPr>
      <p:sp>
        <p:nvSpPr>
          <p:cNvPr id="4" name="Content Placeholder 3"/>
          <p:cNvSpPr>
            <a:spLocks noGrp="1"/>
          </p:cNvSpPr>
          <p:nvPr>
            <p:ph sz="half" idx="2"/>
          </p:nvPr>
        </p:nvSpPr>
        <p:spPr bwMode="invGray">
          <a:xfrm>
            <a:off x="6234364" y="1800000"/>
            <a:ext cx="5472000" cy="42372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Picture Placeholder 5"/>
          <p:cNvSpPr>
            <a:spLocks noGrp="1"/>
          </p:cNvSpPr>
          <p:nvPr>
            <p:ph type="pic" sz="quarter" idx="17"/>
          </p:nvPr>
        </p:nvSpPr>
        <p:spPr bwMode="invGray">
          <a:xfrm>
            <a:off x="479999" y="1800000"/>
            <a:ext cx="5472000"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lvl="0"/>
            <a:r>
              <a:rPr lang="en-US" noProof="0" smtClean="0"/>
              <a:t>Click icon to add picture</a:t>
            </a:r>
            <a:endParaRPr lang="en-GB" noProof="0" dirty="0"/>
          </a:p>
        </p:txBody>
      </p:sp>
      <p:sp>
        <p:nvSpPr>
          <p:cNvPr id="23" name="Text Placeholder 7"/>
          <p:cNvSpPr>
            <a:spLocks noGrp="1"/>
          </p:cNvSpPr>
          <p:nvPr>
            <p:ph type="body" sz="quarter" idx="2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US" noProof="0" smtClean="0"/>
              <a:t>Click to edit Master text styles</a:t>
            </a:r>
          </a:p>
        </p:txBody>
      </p:sp>
      <p:sp>
        <p:nvSpPr>
          <p:cNvPr id="15" name="Title 14"/>
          <p:cNvSpPr>
            <a:spLocks noGrp="1"/>
          </p:cNvSpPr>
          <p:nvPr>
            <p:ph type="title"/>
          </p:nvPr>
        </p:nvSpPr>
        <p:spPr bwMode="invGray"/>
        <p:txBody>
          <a:bodyPr/>
          <a:lstStyle/>
          <a:p>
            <a:r>
              <a:rPr lang="en-GB" noProof="0"/>
              <a:t>Click to edit Master title style</a:t>
            </a:r>
          </a:p>
        </p:txBody>
      </p:sp>
      <p:sp>
        <p:nvSpPr>
          <p:cNvPr id="16" name="Text Placeholder 7"/>
          <p:cNvSpPr>
            <a:spLocks noGrp="1"/>
          </p:cNvSpPr>
          <p:nvPr>
            <p:ph type="body" sz="quarter" idx="13"/>
          </p:nvPr>
        </p:nvSpPr>
        <p:spPr bwMode="invGray">
          <a:xfrm>
            <a:off x="480485" y="1188003"/>
            <a:ext cx="8160000" cy="288925"/>
          </a:xfrm>
        </p:spPr>
        <p:txBody>
          <a:bodyPr anchor="ctr">
            <a:normAutofit/>
          </a:bodyPr>
          <a:lstStyle>
            <a:lvl1pPr>
              <a:defRPr sz="1600" b="0">
                <a:solidFill>
                  <a:schemeClr val="tx1"/>
                </a:solidFill>
                <a:latin typeface="+mj-lt"/>
              </a:defRPr>
            </a:lvl1pPr>
          </a:lstStyle>
          <a:p>
            <a:pPr lvl="0"/>
            <a:r>
              <a:rPr lang="en-US" noProof="0" smtClean="0"/>
              <a:t>Click to edit Master text styles</a:t>
            </a:r>
          </a:p>
        </p:txBody>
      </p:sp>
      <p:sp>
        <p:nvSpPr>
          <p:cNvPr id="7" name="Date Placeholder 3"/>
          <p:cNvSpPr>
            <a:spLocks noGrp="1"/>
          </p:cNvSpPr>
          <p:nvPr>
            <p:ph type="dt" sz="half" idx="22"/>
          </p:nvPr>
        </p:nvSpPr>
        <p:spPr/>
        <p:txBody>
          <a:bodyPr/>
          <a:lstStyle>
            <a:lvl1pPr>
              <a:defRPr/>
            </a:lvl1pPr>
          </a:lstStyle>
          <a:p>
            <a:pPr>
              <a:defRPr/>
            </a:pPr>
            <a:fld id="{D7F4CAA0-A40B-492A-A10D-A408C2486C41}" type="datetime1">
              <a:rPr lang="en-GB"/>
              <a:pPr>
                <a:defRPr/>
              </a:pPr>
              <a:t>25/07/2018</a:t>
            </a:fld>
            <a:endParaRPr lang="en-GB"/>
          </a:p>
        </p:txBody>
      </p:sp>
      <p:sp>
        <p:nvSpPr>
          <p:cNvPr id="8" name="Footer Placeholder 4"/>
          <p:cNvSpPr>
            <a:spLocks noGrp="1"/>
          </p:cNvSpPr>
          <p:nvPr>
            <p:ph type="ftr" sz="quarter" idx="23"/>
          </p:nvPr>
        </p:nvSpPr>
        <p:spPr/>
        <p:txBody>
          <a:bodyPr/>
          <a:lstStyle>
            <a:lvl1pPr>
              <a:defRPr/>
            </a:lvl1pPr>
          </a:lstStyle>
          <a:p>
            <a:pPr>
              <a:defRPr/>
            </a:pPr>
            <a:r>
              <a:rPr lang="en-GB"/>
              <a:t>|     Title of the presentation</a:t>
            </a:r>
          </a:p>
        </p:txBody>
      </p:sp>
      <p:sp>
        <p:nvSpPr>
          <p:cNvPr id="9" name="Slide Number Placeholder 5"/>
          <p:cNvSpPr>
            <a:spLocks noGrp="1"/>
          </p:cNvSpPr>
          <p:nvPr>
            <p:ph type="sldNum" sz="quarter" idx="24"/>
          </p:nvPr>
        </p:nvSpPr>
        <p:spPr/>
        <p:txBody>
          <a:bodyPr/>
          <a:lstStyle>
            <a:lvl1pPr>
              <a:defRPr/>
            </a:lvl1pPr>
          </a:lstStyle>
          <a:p>
            <a:pPr>
              <a:defRPr/>
            </a:pPr>
            <a:fld id="{44239BED-E11B-4C24-B6AA-FD4F410A3D02}" type="slidenum">
              <a:rPr lang="en-GB"/>
              <a:pPr>
                <a:defRPr/>
              </a:pPr>
              <a:t>‹#›</a:t>
            </a:fld>
            <a:endParaRPr lang="en-GB"/>
          </a:p>
        </p:txBody>
      </p:sp>
    </p:spTree>
    <p:extLst>
      <p:ext uri="{BB962C8B-B14F-4D97-AF65-F5344CB8AC3E}">
        <p14:creationId xmlns:p14="http://schemas.microsoft.com/office/powerpoint/2010/main" val="204939205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Chapter Intro Image blue">
    <p:spTree>
      <p:nvGrpSpPr>
        <p:cNvPr id="1" name=""/>
        <p:cNvGrpSpPr/>
        <p:nvPr/>
      </p:nvGrpSpPr>
      <p:grpSpPr>
        <a:xfrm>
          <a:off x="0" y="0"/>
          <a:ext cx="0" cy="0"/>
          <a:chOff x="0" y="0"/>
          <a:chExt cx="0" cy="0"/>
        </a:xfrm>
      </p:grpSpPr>
      <p:sp>
        <p:nvSpPr>
          <p:cNvPr id="8" name="Picture Placeholder 5"/>
          <p:cNvSpPr>
            <a:spLocks noGrp="1"/>
          </p:cNvSpPr>
          <p:nvPr>
            <p:ph type="pic" sz="quarter" idx="17"/>
          </p:nvPr>
        </p:nvSpPr>
        <p:spPr bwMode="gray">
          <a:xfrm>
            <a:off x="0" y="0"/>
            <a:ext cx="12192000" cy="6858000"/>
          </a:xfrm>
          <a:solidFill>
            <a:schemeClr val="bg1"/>
          </a:solidFill>
        </p:spPr>
        <p:txBody>
          <a:bodyPr wrap="square" t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accent4"/>
                </a:solidFill>
              </a:defRPr>
            </a:lvl1pPr>
          </a:lstStyle>
          <a:p>
            <a:pPr lvl="0"/>
            <a:r>
              <a:rPr lang="en-US" noProof="0" smtClean="0"/>
              <a:t>Click icon to add picture</a:t>
            </a:r>
            <a:endParaRPr lang="en-GB" noProof="0" dirty="0"/>
          </a:p>
        </p:txBody>
      </p:sp>
      <p:sp>
        <p:nvSpPr>
          <p:cNvPr id="9" name="Text Placeholder 4"/>
          <p:cNvSpPr>
            <a:spLocks noGrp="1"/>
          </p:cNvSpPr>
          <p:nvPr>
            <p:ph type="body" sz="quarter" idx="18"/>
          </p:nvPr>
        </p:nvSpPr>
        <p:spPr bwMode="gray">
          <a:xfrm>
            <a:off x="2" y="1800000"/>
            <a:ext cx="4279900" cy="1649446"/>
          </a:xfrm>
          <a:solidFill>
            <a:schemeClr val="tx2">
              <a:alpha val="90000"/>
            </a:schemeClr>
          </a:solidFill>
        </p:spPr>
        <p:txBody>
          <a:bodyPr lIns="468000" tIns="180000" rIns="360000" bIns="180000"/>
          <a:lstStyle>
            <a:lvl1pPr>
              <a:defRPr sz="2800" b="1">
                <a:solidFill>
                  <a:schemeClr val="bg1"/>
                </a:solidFill>
                <a:latin typeface="+mj-lt"/>
              </a:defRPr>
            </a:lvl1pPr>
            <a:lvl2pPr marL="541338" indent="-274638">
              <a:tabLst>
                <a:tab pos="1614488" algn="l"/>
              </a:tabLst>
              <a:defRPr sz="2800">
                <a:solidFill>
                  <a:schemeClr val="bg1"/>
                </a:solidFill>
                <a:latin typeface="+mj-lt"/>
              </a:defRPr>
            </a:lvl2pPr>
          </a:lstStyle>
          <a:p>
            <a:pPr lvl="0"/>
            <a:r>
              <a:rPr lang="en-GB" noProof="0" dirty="0"/>
              <a:t>Edit Master text styles</a:t>
            </a:r>
          </a:p>
        </p:txBody>
      </p:sp>
      <p:sp>
        <p:nvSpPr>
          <p:cNvPr id="15" name="Text Placeholder 7"/>
          <p:cNvSpPr>
            <a:spLocks noGrp="1"/>
          </p:cNvSpPr>
          <p:nvPr>
            <p:ph type="body" sz="quarter" idx="22"/>
          </p:nvPr>
        </p:nvSpPr>
        <p:spPr bwMode="gray">
          <a:xfrm>
            <a:off x="480000" y="6293651"/>
            <a:ext cx="11226365" cy="208579"/>
          </a:xfrm>
        </p:spPr>
        <p:txBody>
          <a:bodyPr anchor="t">
            <a:normAutofit/>
          </a:bodyPr>
          <a:lstStyle>
            <a:lvl1pPr>
              <a:defRPr sz="800" b="0">
                <a:solidFill>
                  <a:schemeClr val="tx1"/>
                </a:solidFill>
                <a:latin typeface="+mn-lt"/>
              </a:defRPr>
            </a:lvl1pPr>
          </a:lstStyle>
          <a:p>
            <a:pPr lvl="0"/>
            <a:r>
              <a:rPr lang="en-US" noProof="0" smtClean="0"/>
              <a:t>Click to edit Master text styles</a:t>
            </a:r>
          </a:p>
        </p:txBody>
      </p:sp>
      <p:sp>
        <p:nvSpPr>
          <p:cNvPr id="17" name="Title 16"/>
          <p:cNvSpPr>
            <a:spLocks noGrp="1"/>
          </p:cNvSpPr>
          <p:nvPr>
            <p:ph type="title"/>
          </p:nvPr>
        </p:nvSpPr>
        <p:spPr bwMode="gray"/>
        <p:txBody>
          <a:bodyPr/>
          <a:lstStyle/>
          <a:p>
            <a:r>
              <a:rPr lang="en-GB" noProof="0" dirty="0"/>
              <a:t>Click to edit Master title style</a:t>
            </a:r>
          </a:p>
        </p:txBody>
      </p:sp>
      <p:sp>
        <p:nvSpPr>
          <p:cNvPr id="13" name="Picture Placeholder 5"/>
          <p:cNvSpPr>
            <a:spLocks noGrp="1"/>
          </p:cNvSpPr>
          <p:nvPr>
            <p:ph type="pic" sz="quarter" idx="24"/>
          </p:nvPr>
        </p:nvSpPr>
        <p:spPr bwMode="gray">
          <a:xfrm>
            <a:off x="9737763" y="371958"/>
            <a:ext cx="1976400" cy="694800"/>
          </a:xfrm>
          <a:blipFill dpi="0" rotWithShape="1">
            <a:blip r:embed="rId2" cstate="screen">
              <a:extLst>
                <a:ext uri="{28A0092B-C50C-407E-A947-70E740481C1C}">
                  <a14:useLocalDpi xmlns:a14="http://schemas.microsoft.com/office/drawing/2010/main"/>
                </a:ext>
              </a:extLst>
            </a:blip>
            <a:srcRect/>
            <a:stretch>
              <a:fillRect/>
            </a:stretch>
          </a:blipFill>
        </p:spPr>
        <p:txBody>
          <a:bodyPr anchor="ctr"/>
          <a:lstStyle>
            <a:lvl1pPr algn="ctr">
              <a:defRPr sz="100">
                <a:solidFill>
                  <a:schemeClr val="bg1"/>
                </a:solidFill>
              </a:defRPr>
            </a:lvl1pPr>
          </a:lstStyle>
          <a:p>
            <a:pPr lvl="0"/>
            <a:r>
              <a:rPr lang="en-US" noProof="0" smtClean="0"/>
              <a:t>Click icon to add picture</a:t>
            </a:r>
            <a:endParaRPr lang="en-GB" noProof="0"/>
          </a:p>
        </p:txBody>
      </p:sp>
      <p:sp>
        <p:nvSpPr>
          <p:cNvPr id="7" name="Date Placeholder 1"/>
          <p:cNvSpPr>
            <a:spLocks noGrp="1"/>
          </p:cNvSpPr>
          <p:nvPr>
            <p:ph type="dt" sz="half" idx="25"/>
          </p:nvPr>
        </p:nvSpPr>
        <p:spPr bwMode="gray"/>
        <p:txBody>
          <a:bodyPr/>
          <a:lstStyle>
            <a:lvl1pPr>
              <a:defRPr>
                <a:solidFill>
                  <a:schemeClr val="tx1"/>
                </a:solidFill>
              </a:defRPr>
            </a:lvl1pPr>
          </a:lstStyle>
          <a:p>
            <a:pPr>
              <a:defRPr/>
            </a:pPr>
            <a:fld id="{E37803B6-1952-4CCF-9ED2-870A5AF42C45}" type="datetime1">
              <a:rPr lang="en-GB">
                <a:solidFill>
                  <a:prstClr val="black"/>
                </a:solidFill>
              </a:rPr>
              <a:pPr>
                <a:defRPr/>
              </a:pPr>
              <a:t>25/07/2018</a:t>
            </a:fld>
            <a:endParaRPr lang="en-GB">
              <a:solidFill>
                <a:prstClr val="black"/>
              </a:solidFill>
            </a:endParaRPr>
          </a:p>
        </p:txBody>
      </p:sp>
      <p:sp>
        <p:nvSpPr>
          <p:cNvPr id="10" name="Footer Placeholder 2"/>
          <p:cNvSpPr>
            <a:spLocks noGrp="1"/>
          </p:cNvSpPr>
          <p:nvPr>
            <p:ph type="ftr" sz="quarter" idx="26"/>
          </p:nvPr>
        </p:nvSpPr>
        <p:spPr bwMode="gray"/>
        <p:txBody>
          <a:bodyPr/>
          <a:lstStyle>
            <a:lvl1pPr>
              <a:defRPr>
                <a:solidFill>
                  <a:schemeClr val="tx1"/>
                </a:solidFill>
              </a:defRPr>
            </a:lvl1pPr>
          </a:lstStyle>
          <a:p>
            <a:pPr>
              <a:defRPr/>
            </a:pPr>
            <a:r>
              <a:rPr lang="en-GB">
                <a:solidFill>
                  <a:prstClr val="black"/>
                </a:solidFill>
              </a:rPr>
              <a:t>|     Title of the presentation</a:t>
            </a:r>
          </a:p>
        </p:txBody>
      </p:sp>
      <p:sp>
        <p:nvSpPr>
          <p:cNvPr id="11" name="Slide Number Placeholder 3"/>
          <p:cNvSpPr>
            <a:spLocks noGrp="1"/>
          </p:cNvSpPr>
          <p:nvPr>
            <p:ph type="sldNum" sz="quarter" idx="27"/>
          </p:nvPr>
        </p:nvSpPr>
        <p:spPr bwMode="gray"/>
        <p:txBody>
          <a:bodyPr/>
          <a:lstStyle>
            <a:lvl1pPr>
              <a:defRPr>
                <a:solidFill>
                  <a:schemeClr val="tx1"/>
                </a:solidFill>
              </a:defRPr>
            </a:lvl1pPr>
          </a:lstStyle>
          <a:p>
            <a:pPr>
              <a:defRPr/>
            </a:pPr>
            <a:fld id="{8ED43195-89C7-4E51-980E-499F28E80E25}" type="slidenum">
              <a:rPr lang="en-GB">
                <a:solidFill>
                  <a:prstClr val="black"/>
                </a:solidFill>
              </a:rPr>
              <a:pPr>
                <a:defRPr/>
              </a:pPr>
              <a:t>‹#›</a:t>
            </a:fld>
            <a:endParaRPr lang="en-GB">
              <a:solidFill>
                <a:prstClr val="black"/>
              </a:solidFill>
            </a:endParaRPr>
          </a:p>
        </p:txBody>
      </p:sp>
    </p:spTree>
    <p:extLst>
      <p:ext uri="{BB962C8B-B14F-4D97-AF65-F5344CB8AC3E}">
        <p14:creationId xmlns:p14="http://schemas.microsoft.com/office/powerpoint/2010/main" val="125982396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Agenda blue new">
    <p:spTree>
      <p:nvGrpSpPr>
        <p:cNvPr id="1" name=""/>
        <p:cNvGrpSpPr/>
        <p:nvPr/>
      </p:nvGrpSpPr>
      <p:grpSpPr>
        <a:xfrm>
          <a:off x="0" y="0"/>
          <a:ext cx="0" cy="0"/>
          <a:chOff x="0" y="0"/>
          <a:chExt cx="0" cy="0"/>
        </a:xfrm>
      </p:grpSpPr>
      <p:sp>
        <p:nvSpPr>
          <p:cNvPr id="22" name="Rectangle 21"/>
          <p:cNvSpPr/>
          <p:nvPr userDrawn="1"/>
        </p:nvSpPr>
        <p:spPr bwMode="gray">
          <a:xfrm>
            <a:off x="479425" y="1800225"/>
            <a:ext cx="6369050" cy="1428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solidFill>
                <a:prstClr val="black"/>
              </a:solidFill>
            </a:endParaRPr>
          </a:p>
        </p:txBody>
      </p:sp>
      <p:sp>
        <p:nvSpPr>
          <p:cNvPr id="10" name="Title 9"/>
          <p:cNvSpPr>
            <a:spLocks noGrp="1"/>
          </p:cNvSpPr>
          <p:nvPr>
            <p:ph type="title"/>
          </p:nvPr>
        </p:nvSpPr>
        <p:spPr bwMode="gray">
          <a:xfrm>
            <a:off x="479999" y="359999"/>
            <a:ext cx="8160000" cy="720000"/>
          </a:xfrm>
        </p:spPr>
        <p:txBody>
          <a:bodyPr/>
          <a:lstStyle/>
          <a:p>
            <a:r>
              <a:rPr lang="en-GB" noProof="0"/>
              <a:t>Click to edit Master title style</a:t>
            </a:r>
          </a:p>
        </p:txBody>
      </p:sp>
      <p:sp>
        <p:nvSpPr>
          <p:cNvPr id="4" name="Text Placeholder 3"/>
          <p:cNvSpPr>
            <a:spLocks noGrp="1"/>
          </p:cNvSpPr>
          <p:nvPr>
            <p:ph type="body" sz="quarter" idx="33"/>
          </p:nvPr>
        </p:nvSpPr>
        <p:spPr>
          <a:xfrm>
            <a:off x="479999" y="2143683"/>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US" noProof="0" smtClean="0"/>
              <a:t>Click to edit Master text styles</a:t>
            </a:r>
          </a:p>
        </p:txBody>
      </p:sp>
      <p:sp>
        <p:nvSpPr>
          <p:cNvPr id="31" name="Text Placeholder 3"/>
          <p:cNvSpPr>
            <a:spLocks noGrp="1"/>
          </p:cNvSpPr>
          <p:nvPr>
            <p:ph type="body" sz="quarter" idx="34"/>
          </p:nvPr>
        </p:nvSpPr>
        <p:spPr>
          <a:xfrm>
            <a:off x="1707437" y="2143683"/>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US" noProof="0" smtClean="0"/>
              <a:t>Click to edit Master text styles</a:t>
            </a:r>
          </a:p>
        </p:txBody>
      </p:sp>
      <p:sp>
        <p:nvSpPr>
          <p:cNvPr id="34" name="Text Placeholder 3"/>
          <p:cNvSpPr>
            <a:spLocks noGrp="1"/>
          </p:cNvSpPr>
          <p:nvPr>
            <p:ph type="body" sz="quarter" idx="35"/>
          </p:nvPr>
        </p:nvSpPr>
        <p:spPr>
          <a:xfrm>
            <a:off x="7432736" y="2143683"/>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US" noProof="0" smtClean="0"/>
              <a:t>Click to edit Master text styles</a:t>
            </a:r>
          </a:p>
        </p:txBody>
      </p:sp>
      <p:sp>
        <p:nvSpPr>
          <p:cNvPr id="36" name="Text Placeholder 3"/>
          <p:cNvSpPr>
            <a:spLocks noGrp="1"/>
          </p:cNvSpPr>
          <p:nvPr>
            <p:ph type="body" sz="quarter" idx="36"/>
          </p:nvPr>
        </p:nvSpPr>
        <p:spPr>
          <a:xfrm>
            <a:off x="479999" y="2877928"/>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US" noProof="0" smtClean="0"/>
              <a:t>Click to edit Master text styles</a:t>
            </a:r>
          </a:p>
        </p:txBody>
      </p:sp>
      <p:sp>
        <p:nvSpPr>
          <p:cNvPr id="37" name="Text Placeholder 3"/>
          <p:cNvSpPr>
            <a:spLocks noGrp="1"/>
          </p:cNvSpPr>
          <p:nvPr>
            <p:ph type="body" sz="quarter" idx="37"/>
          </p:nvPr>
        </p:nvSpPr>
        <p:spPr>
          <a:xfrm>
            <a:off x="1707437" y="2877928"/>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US" noProof="0" smtClean="0"/>
              <a:t>Click to edit Master text styles</a:t>
            </a:r>
          </a:p>
        </p:txBody>
      </p:sp>
      <p:sp>
        <p:nvSpPr>
          <p:cNvPr id="39" name="Text Placeholder 3"/>
          <p:cNvSpPr>
            <a:spLocks noGrp="1"/>
          </p:cNvSpPr>
          <p:nvPr>
            <p:ph type="body" sz="quarter" idx="38"/>
          </p:nvPr>
        </p:nvSpPr>
        <p:spPr>
          <a:xfrm>
            <a:off x="7432736" y="2877928"/>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US" noProof="0" smtClean="0"/>
              <a:t>Click to edit Master text styles</a:t>
            </a:r>
          </a:p>
        </p:txBody>
      </p:sp>
      <p:sp>
        <p:nvSpPr>
          <p:cNvPr id="40" name="Text Placeholder 3"/>
          <p:cNvSpPr>
            <a:spLocks noGrp="1"/>
          </p:cNvSpPr>
          <p:nvPr>
            <p:ph type="body" sz="quarter" idx="39"/>
          </p:nvPr>
        </p:nvSpPr>
        <p:spPr>
          <a:xfrm>
            <a:off x="479999" y="3612173"/>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US" noProof="0" smtClean="0"/>
              <a:t>Click to edit Master text styles</a:t>
            </a:r>
          </a:p>
        </p:txBody>
      </p:sp>
      <p:sp>
        <p:nvSpPr>
          <p:cNvPr id="41" name="Text Placeholder 3"/>
          <p:cNvSpPr>
            <a:spLocks noGrp="1"/>
          </p:cNvSpPr>
          <p:nvPr>
            <p:ph type="body" sz="quarter" idx="40"/>
          </p:nvPr>
        </p:nvSpPr>
        <p:spPr>
          <a:xfrm>
            <a:off x="1707437" y="3612173"/>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US" noProof="0" smtClean="0"/>
              <a:t>Click to edit Master text styles</a:t>
            </a:r>
          </a:p>
        </p:txBody>
      </p:sp>
      <p:sp>
        <p:nvSpPr>
          <p:cNvPr id="42" name="Text Placeholder 3"/>
          <p:cNvSpPr>
            <a:spLocks noGrp="1"/>
          </p:cNvSpPr>
          <p:nvPr>
            <p:ph type="body" sz="quarter" idx="41"/>
          </p:nvPr>
        </p:nvSpPr>
        <p:spPr>
          <a:xfrm>
            <a:off x="7432736" y="3612173"/>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US" noProof="0" smtClean="0"/>
              <a:t>Click to edit Master text styles</a:t>
            </a:r>
          </a:p>
        </p:txBody>
      </p:sp>
      <p:sp>
        <p:nvSpPr>
          <p:cNvPr id="43" name="Text Placeholder 3"/>
          <p:cNvSpPr>
            <a:spLocks noGrp="1"/>
          </p:cNvSpPr>
          <p:nvPr>
            <p:ph type="body" sz="quarter" idx="42"/>
          </p:nvPr>
        </p:nvSpPr>
        <p:spPr>
          <a:xfrm>
            <a:off x="479999" y="4346418"/>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US" noProof="0" smtClean="0"/>
              <a:t>Click to edit Master text styles</a:t>
            </a:r>
          </a:p>
        </p:txBody>
      </p:sp>
      <p:sp>
        <p:nvSpPr>
          <p:cNvPr id="44" name="Text Placeholder 3"/>
          <p:cNvSpPr>
            <a:spLocks noGrp="1"/>
          </p:cNvSpPr>
          <p:nvPr>
            <p:ph type="body" sz="quarter" idx="43"/>
          </p:nvPr>
        </p:nvSpPr>
        <p:spPr>
          <a:xfrm>
            <a:off x="1707437" y="4346418"/>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US" noProof="0" smtClean="0"/>
              <a:t>Click to edit Master text styles</a:t>
            </a:r>
          </a:p>
        </p:txBody>
      </p:sp>
      <p:sp>
        <p:nvSpPr>
          <p:cNvPr id="45" name="Text Placeholder 3"/>
          <p:cNvSpPr>
            <a:spLocks noGrp="1"/>
          </p:cNvSpPr>
          <p:nvPr>
            <p:ph type="body" sz="quarter" idx="44"/>
          </p:nvPr>
        </p:nvSpPr>
        <p:spPr>
          <a:xfrm>
            <a:off x="7432736" y="4346418"/>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US" noProof="0" smtClean="0"/>
              <a:t>Click to edit Master text styles</a:t>
            </a:r>
          </a:p>
        </p:txBody>
      </p:sp>
      <p:sp>
        <p:nvSpPr>
          <p:cNvPr id="46" name="Text Placeholder 3"/>
          <p:cNvSpPr>
            <a:spLocks noGrp="1"/>
          </p:cNvSpPr>
          <p:nvPr>
            <p:ph type="body" sz="quarter" idx="45"/>
          </p:nvPr>
        </p:nvSpPr>
        <p:spPr>
          <a:xfrm>
            <a:off x="479999" y="5080663"/>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US" noProof="0" smtClean="0"/>
              <a:t>Click to edit Master text styles</a:t>
            </a:r>
          </a:p>
        </p:txBody>
      </p:sp>
      <p:sp>
        <p:nvSpPr>
          <p:cNvPr id="47" name="Text Placeholder 3"/>
          <p:cNvSpPr>
            <a:spLocks noGrp="1"/>
          </p:cNvSpPr>
          <p:nvPr>
            <p:ph type="body" sz="quarter" idx="46"/>
          </p:nvPr>
        </p:nvSpPr>
        <p:spPr>
          <a:xfrm>
            <a:off x="1707437" y="5080663"/>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US" noProof="0" smtClean="0"/>
              <a:t>Click to edit Master text styles</a:t>
            </a:r>
          </a:p>
        </p:txBody>
      </p:sp>
      <p:sp>
        <p:nvSpPr>
          <p:cNvPr id="48" name="Text Placeholder 3"/>
          <p:cNvSpPr>
            <a:spLocks noGrp="1"/>
          </p:cNvSpPr>
          <p:nvPr>
            <p:ph type="body" sz="quarter" idx="47"/>
          </p:nvPr>
        </p:nvSpPr>
        <p:spPr>
          <a:xfrm>
            <a:off x="7432736" y="5080663"/>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US" noProof="0" smtClean="0"/>
              <a:t>Click to edit Master text styles</a:t>
            </a:r>
          </a:p>
        </p:txBody>
      </p:sp>
      <p:sp>
        <p:nvSpPr>
          <p:cNvPr id="49" name="Text Placeholder 3"/>
          <p:cNvSpPr>
            <a:spLocks noGrp="1"/>
          </p:cNvSpPr>
          <p:nvPr>
            <p:ph type="body" sz="quarter" idx="48"/>
          </p:nvPr>
        </p:nvSpPr>
        <p:spPr>
          <a:xfrm>
            <a:off x="479999" y="5814910"/>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US" noProof="0" smtClean="0"/>
              <a:t>Click to edit Master text styles</a:t>
            </a:r>
          </a:p>
        </p:txBody>
      </p:sp>
      <p:sp>
        <p:nvSpPr>
          <p:cNvPr id="50" name="Text Placeholder 3"/>
          <p:cNvSpPr>
            <a:spLocks noGrp="1"/>
          </p:cNvSpPr>
          <p:nvPr>
            <p:ph type="body" sz="quarter" idx="49"/>
          </p:nvPr>
        </p:nvSpPr>
        <p:spPr>
          <a:xfrm>
            <a:off x="1707437" y="5814910"/>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US" noProof="0" smtClean="0"/>
              <a:t>Click to edit Master text styles</a:t>
            </a:r>
          </a:p>
        </p:txBody>
      </p:sp>
      <p:sp>
        <p:nvSpPr>
          <p:cNvPr id="51" name="Text Placeholder 3"/>
          <p:cNvSpPr>
            <a:spLocks noGrp="1"/>
          </p:cNvSpPr>
          <p:nvPr>
            <p:ph type="body" sz="quarter" idx="50"/>
          </p:nvPr>
        </p:nvSpPr>
        <p:spPr>
          <a:xfrm>
            <a:off x="7432736" y="5814910"/>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US" noProof="0" smtClean="0"/>
              <a:t>Click to edit Master text styles</a:t>
            </a:r>
          </a:p>
        </p:txBody>
      </p:sp>
      <p:sp>
        <p:nvSpPr>
          <p:cNvPr id="25" name="Text Placeholder 7"/>
          <p:cNvSpPr>
            <a:spLocks noGrp="1"/>
          </p:cNvSpPr>
          <p:nvPr>
            <p:ph type="body" sz="quarter" idx="13"/>
          </p:nvPr>
        </p:nvSpPr>
        <p:spPr bwMode="invGray">
          <a:xfrm>
            <a:off x="480485" y="1188003"/>
            <a:ext cx="8160000" cy="288925"/>
          </a:xfrm>
        </p:spPr>
        <p:txBody>
          <a:bodyPr anchor="ctr">
            <a:normAutofit/>
          </a:bodyPr>
          <a:lstStyle>
            <a:lvl1pPr>
              <a:defRPr sz="1600" b="0">
                <a:solidFill>
                  <a:schemeClr val="tx1"/>
                </a:solidFill>
                <a:latin typeface="+mj-lt"/>
              </a:defRPr>
            </a:lvl1pPr>
          </a:lstStyle>
          <a:p>
            <a:pPr lvl="0"/>
            <a:r>
              <a:rPr lang="en-US" noProof="0" smtClean="0"/>
              <a:t>Click to edit Master text styles</a:t>
            </a:r>
          </a:p>
        </p:txBody>
      </p:sp>
      <p:sp>
        <p:nvSpPr>
          <p:cNvPr id="23" name="Date Placeholder 6"/>
          <p:cNvSpPr>
            <a:spLocks noGrp="1"/>
          </p:cNvSpPr>
          <p:nvPr>
            <p:ph type="dt" sz="half" idx="51"/>
          </p:nvPr>
        </p:nvSpPr>
        <p:spPr bwMode="gray"/>
        <p:txBody>
          <a:bodyPr/>
          <a:lstStyle>
            <a:lvl1pPr>
              <a:defRPr>
                <a:solidFill>
                  <a:schemeClr val="tx1"/>
                </a:solidFill>
              </a:defRPr>
            </a:lvl1pPr>
          </a:lstStyle>
          <a:p>
            <a:pPr>
              <a:defRPr/>
            </a:pPr>
            <a:fld id="{3E1C733C-2ADE-4369-85F3-40EA37AFD406}" type="datetime1">
              <a:rPr lang="en-GB">
                <a:solidFill>
                  <a:prstClr val="black"/>
                </a:solidFill>
              </a:rPr>
              <a:pPr>
                <a:defRPr/>
              </a:pPr>
              <a:t>25/07/2018</a:t>
            </a:fld>
            <a:endParaRPr lang="en-GB">
              <a:solidFill>
                <a:prstClr val="black"/>
              </a:solidFill>
            </a:endParaRPr>
          </a:p>
        </p:txBody>
      </p:sp>
      <p:sp>
        <p:nvSpPr>
          <p:cNvPr id="24" name="Footer Placeholder 7"/>
          <p:cNvSpPr>
            <a:spLocks noGrp="1"/>
          </p:cNvSpPr>
          <p:nvPr>
            <p:ph type="ftr" sz="quarter" idx="52"/>
          </p:nvPr>
        </p:nvSpPr>
        <p:spPr bwMode="gray"/>
        <p:txBody>
          <a:bodyPr/>
          <a:lstStyle>
            <a:lvl1pPr>
              <a:defRPr>
                <a:solidFill>
                  <a:schemeClr val="tx1"/>
                </a:solidFill>
              </a:defRPr>
            </a:lvl1pPr>
          </a:lstStyle>
          <a:p>
            <a:pPr>
              <a:defRPr/>
            </a:pPr>
            <a:r>
              <a:rPr lang="en-GB">
                <a:solidFill>
                  <a:prstClr val="black"/>
                </a:solidFill>
              </a:rPr>
              <a:t>|     Title of the presentation</a:t>
            </a:r>
            <a:endParaRPr lang="en-GB" dirty="0">
              <a:solidFill>
                <a:prstClr val="black"/>
              </a:solidFill>
            </a:endParaRPr>
          </a:p>
        </p:txBody>
      </p:sp>
      <p:sp>
        <p:nvSpPr>
          <p:cNvPr id="26" name="Slide Number Placeholder 8"/>
          <p:cNvSpPr>
            <a:spLocks noGrp="1"/>
          </p:cNvSpPr>
          <p:nvPr>
            <p:ph type="sldNum" sz="quarter" idx="53"/>
          </p:nvPr>
        </p:nvSpPr>
        <p:spPr bwMode="gray"/>
        <p:txBody>
          <a:bodyPr/>
          <a:lstStyle>
            <a:lvl1pPr>
              <a:defRPr>
                <a:solidFill>
                  <a:schemeClr val="tx1"/>
                </a:solidFill>
              </a:defRPr>
            </a:lvl1pPr>
          </a:lstStyle>
          <a:p>
            <a:pPr>
              <a:defRPr/>
            </a:pPr>
            <a:fld id="{F7BDEAD7-434D-416B-8099-B4694840A931}" type="slidenum">
              <a:rPr lang="en-GB">
                <a:solidFill>
                  <a:prstClr val="black"/>
                </a:solidFill>
              </a:rPr>
              <a:pPr>
                <a:defRPr/>
              </a:pPr>
              <a:t>‹#›</a:t>
            </a:fld>
            <a:endParaRPr lang="en-GB">
              <a:solidFill>
                <a:prstClr val="black"/>
              </a:solidFill>
            </a:endParaRPr>
          </a:p>
        </p:txBody>
      </p:sp>
    </p:spTree>
    <p:extLst>
      <p:ext uri="{BB962C8B-B14F-4D97-AF65-F5344CB8AC3E}">
        <p14:creationId xmlns:p14="http://schemas.microsoft.com/office/powerpoint/2010/main" val="309228595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Only blue">
    <p:spTree>
      <p:nvGrpSpPr>
        <p:cNvPr id="1" name=""/>
        <p:cNvGrpSpPr/>
        <p:nvPr/>
      </p:nvGrpSpPr>
      <p:grpSpPr>
        <a:xfrm>
          <a:off x="0" y="0"/>
          <a:ext cx="0" cy="0"/>
          <a:chOff x="0" y="0"/>
          <a:chExt cx="0" cy="0"/>
        </a:xfrm>
      </p:grpSpPr>
      <p:sp>
        <p:nvSpPr>
          <p:cNvPr id="12" name="Text Placeholder 7"/>
          <p:cNvSpPr>
            <a:spLocks noGrp="1"/>
          </p:cNvSpPr>
          <p:nvPr>
            <p:ph type="body" sz="quarter" idx="2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US" noProof="0" smtClean="0"/>
              <a:t>Click to edit Master text styles</a:t>
            </a:r>
          </a:p>
        </p:txBody>
      </p:sp>
      <p:sp>
        <p:nvSpPr>
          <p:cNvPr id="13" name="Title 12"/>
          <p:cNvSpPr>
            <a:spLocks noGrp="1"/>
          </p:cNvSpPr>
          <p:nvPr>
            <p:ph type="title"/>
          </p:nvPr>
        </p:nvSpPr>
        <p:spPr bwMode="invGray"/>
        <p:txBody>
          <a:bodyPr/>
          <a:lstStyle/>
          <a:p>
            <a:r>
              <a:rPr lang="en-GB" noProof="0"/>
              <a:t>Click to edit Master title style</a:t>
            </a:r>
          </a:p>
        </p:txBody>
      </p:sp>
      <p:sp>
        <p:nvSpPr>
          <p:cNvPr id="10" name="Text Placeholder 7"/>
          <p:cNvSpPr>
            <a:spLocks noGrp="1"/>
          </p:cNvSpPr>
          <p:nvPr>
            <p:ph type="body" sz="quarter" idx="13"/>
          </p:nvPr>
        </p:nvSpPr>
        <p:spPr bwMode="invGray">
          <a:xfrm>
            <a:off x="480485" y="1188003"/>
            <a:ext cx="8160000" cy="288925"/>
          </a:xfrm>
        </p:spPr>
        <p:txBody>
          <a:bodyPr anchor="ctr">
            <a:normAutofit/>
          </a:bodyPr>
          <a:lstStyle>
            <a:lvl1pPr>
              <a:defRPr sz="1600" b="0">
                <a:solidFill>
                  <a:schemeClr val="tx1"/>
                </a:solidFill>
                <a:latin typeface="+mj-lt"/>
              </a:defRPr>
            </a:lvl1pPr>
          </a:lstStyle>
          <a:p>
            <a:pPr lvl="0"/>
            <a:r>
              <a:rPr lang="en-US" noProof="0" smtClean="0"/>
              <a:t>Click to edit Master text styles</a:t>
            </a:r>
          </a:p>
        </p:txBody>
      </p:sp>
      <p:sp>
        <p:nvSpPr>
          <p:cNvPr id="5" name="Date Placeholder 3"/>
          <p:cNvSpPr>
            <a:spLocks noGrp="1"/>
          </p:cNvSpPr>
          <p:nvPr>
            <p:ph type="dt" sz="half" idx="22"/>
          </p:nvPr>
        </p:nvSpPr>
        <p:spPr/>
        <p:txBody>
          <a:bodyPr/>
          <a:lstStyle>
            <a:lvl1pPr>
              <a:defRPr/>
            </a:lvl1pPr>
          </a:lstStyle>
          <a:p>
            <a:pPr>
              <a:defRPr/>
            </a:pPr>
            <a:fld id="{79791C81-0061-4544-9B60-6B01DD4105DB}" type="datetime1">
              <a:rPr lang="en-GB">
                <a:solidFill>
                  <a:prstClr val="black"/>
                </a:solidFill>
              </a:rPr>
              <a:pPr>
                <a:defRPr/>
              </a:pPr>
              <a:t>25/07/2018</a:t>
            </a:fld>
            <a:endParaRPr lang="en-GB">
              <a:solidFill>
                <a:prstClr val="black"/>
              </a:solidFill>
            </a:endParaRPr>
          </a:p>
        </p:txBody>
      </p:sp>
      <p:sp>
        <p:nvSpPr>
          <p:cNvPr id="6" name="Footer Placeholder 4"/>
          <p:cNvSpPr>
            <a:spLocks noGrp="1"/>
          </p:cNvSpPr>
          <p:nvPr>
            <p:ph type="ftr" sz="quarter" idx="23"/>
          </p:nvPr>
        </p:nvSpPr>
        <p:spPr/>
        <p:txBody>
          <a:bodyPr/>
          <a:lstStyle>
            <a:lvl1pPr>
              <a:defRPr/>
            </a:lvl1pPr>
          </a:lstStyle>
          <a:p>
            <a:pPr>
              <a:defRPr/>
            </a:pPr>
            <a:r>
              <a:rPr lang="en-GB">
                <a:solidFill>
                  <a:prstClr val="black"/>
                </a:solidFill>
              </a:rPr>
              <a:t>|     Title of the presentation</a:t>
            </a:r>
          </a:p>
        </p:txBody>
      </p:sp>
      <p:sp>
        <p:nvSpPr>
          <p:cNvPr id="7" name="Slide Number Placeholder 5"/>
          <p:cNvSpPr>
            <a:spLocks noGrp="1"/>
          </p:cNvSpPr>
          <p:nvPr>
            <p:ph type="sldNum" sz="quarter" idx="24"/>
          </p:nvPr>
        </p:nvSpPr>
        <p:spPr/>
        <p:txBody>
          <a:bodyPr/>
          <a:lstStyle>
            <a:lvl1pPr>
              <a:defRPr/>
            </a:lvl1pPr>
          </a:lstStyle>
          <a:p>
            <a:pPr>
              <a:defRPr/>
            </a:pPr>
            <a:fld id="{274B4B09-376D-495A-AF3A-CAF44D212C7D}" type="slidenum">
              <a:rPr lang="en-GB">
                <a:solidFill>
                  <a:prstClr val="black"/>
                </a:solidFill>
              </a:rPr>
              <a:pPr>
                <a:defRPr/>
              </a:pPr>
              <a:t>‹#›</a:t>
            </a:fld>
            <a:endParaRPr lang="en-GB">
              <a:solidFill>
                <a:prstClr val="black"/>
              </a:solidFill>
            </a:endParaRPr>
          </a:p>
        </p:txBody>
      </p:sp>
    </p:spTree>
    <p:extLst>
      <p:ext uri="{BB962C8B-B14F-4D97-AF65-F5344CB8AC3E}">
        <p14:creationId xmlns:p14="http://schemas.microsoft.com/office/powerpoint/2010/main" val="323164417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Closing slide blue">
    <p:spTree>
      <p:nvGrpSpPr>
        <p:cNvPr id="1" name=""/>
        <p:cNvGrpSpPr/>
        <p:nvPr/>
      </p:nvGrpSpPr>
      <p:grpSpPr>
        <a:xfrm>
          <a:off x="0" y="0"/>
          <a:ext cx="0" cy="0"/>
          <a:chOff x="0" y="0"/>
          <a:chExt cx="0" cy="0"/>
        </a:xfrm>
      </p:grpSpPr>
      <p:sp>
        <p:nvSpPr>
          <p:cNvPr id="61" name="Picture Placeholder 4"/>
          <p:cNvSpPr>
            <a:spLocks noGrp="1"/>
          </p:cNvSpPr>
          <p:nvPr>
            <p:ph type="pic" sz="quarter" idx="13"/>
          </p:nvPr>
        </p:nvSpPr>
        <p:spPr bwMode="gray">
          <a:xfrm>
            <a:off x="0" y="0"/>
            <a:ext cx="12192000" cy="6858000"/>
          </a:xfrm>
          <a:solidFill>
            <a:schemeClr val="bg1"/>
          </a:solidFill>
        </p:spPr>
        <p:txBody>
          <a:bodyPr bIns="1980000" anchor="ctr">
            <a:normAutofit/>
          </a:bodyP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accent4"/>
                </a:solidFill>
              </a:defRPr>
            </a:lvl1pPr>
          </a:lstStyle>
          <a:p>
            <a:pPr lvl="0"/>
            <a:r>
              <a:rPr lang="en-US" noProof="0" smtClean="0"/>
              <a:t>Click icon to add picture</a:t>
            </a:r>
            <a:endParaRPr lang="en-GB" noProof="0"/>
          </a:p>
        </p:txBody>
      </p:sp>
      <p:sp>
        <p:nvSpPr>
          <p:cNvPr id="36" name="Text Placeholder 35"/>
          <p:cNvSpPr>
            <a:spLocks noGrp="1"/>
          </p:cNvSpPr>
          <p:nvPr>
            <p:ph type="body" sz="quarter" idx="10"/>
          </p:nvPr>
        </p:nvSpPr>
        <p:spPr bwMode="gray">
          <a:xfrm>
            <a:off x="480000" y="6507006"/>
            <a:ext cx="5971600" cy="247650"/>
          </a:xfrm>
        </p:spPr>
        <p:txBody>
          <a:bodyPr anchor="ctr"/>
          <a:lstStyle>
            <a:lvl1pPr>
              <a:defRPr sz="1000"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US" noProof="0" smtClean="0"/>
              <a:t>Click to edit Master text styles</a:t>
            </a:r>
          </a:p>
        </p:txBody>
      </p:sp>
      <p:sp>
        <p:nvSpPr>
          <p:cNvPr id="37" name="Text Placeholder 35"/>
          <p:cNvSpPr>
            <a:spLocks noGrp="1"/>
          </p:cNvSpPr>
          <p:nvPr>
            <p:ph type="body" sz="quarter" idx="16"/>
          </p:nvPr>
        </p:nvSpPr>
        <p:spPr bwMode="gray">
          <a:xfrm>
            <a:off x="9495913" y="6476048"/>
            <a:ext cx="2195259" cy="247650"/>
          </a:xfrm>
        </p:spPr>
        <p:txBody>
          <a:bodyPr rIns="0" anchor="ctr"/>
          <a:lstStyle>
            <a:lvl1pPr algn="ctr">
              <a:defRPr sz="1600" b="1" spc="0" baseline="0">
                <a:solidFill>
                  <a:schemeClr val="tx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US" noProof="0" smtClean="0"/>
              <a:t>Click to edit Master text styles</a:t>
            </a:r>
          </a:p>
        </p:txBody>
      </p:sp>
      <p:sp>
        <p:nvSpPr>
          <p:cNvPr id="39" name="Title 1"/>
          <p:cNvSpPr>
            <a:spLocks noGrp="1"/>
          </p:cNvSpPr>
          <p:nvPr>
            <p:ph type="ctrTitle"/>
          </p:nvPr>
        </p:nvSpPr>
        <p:spPr bwMode="gray">
          <a:xfrm>
            <a:off x="0" y="485184"/>
            <a:ext cx="7344000" cy="1119158"/>
          </a:xfrm>
          <a:noFill/>
        </p:spPr>
        <p:txBody>
          <a:bodyPr lIns="468000" tIns="72000" rIns="450000" bIns="180000" anchor="t">
            <a:noAutofit/>
          </a:bodyPr>
          <a:lstStyle>
            <a:lvl1pPr algn="l">
              <a:lnSpc>
                <a:spcPct val="85000"/>
              </a:lnSpc>
              <a:defRPr sz="4200">
                <a:solidFill>
                  <a:schemeClr val="tx2"/>
                </a:solidFill>
                <a:latin typeface="+mj-lt"/>
              </a:defRPr>
            </a:lvl1pPr>
          </a:lstStyle>
          <a:p>
            <a:r>
              <a:rPr lang="en-US" noProof="0" smtClean="0"/>
              <a:t>Click to edit Master title style</a:t>
            </a:r>
            <a:endParaRPr lang="en-GB" noProof="0" dirty="0"/>
          </a:p>
        </p:txBody>
      </p:sp>
      <p:sp>
        <p:nvSpPr>
          <p:cNvPr id="9" name="Subtitle 2"/>
          <p:cNvSpPr>
            <a:spLocks noGrp="1"/>
          </p:cNvSpPr>
          <p:nvPr>
            <p:ph type="subTitle" idx="1"/>
          </p:nvPr>
        </p:nvSpPr>
        <p:spPr bwMode="gray">
          <a:xfrm>
            <a:off x="2" y="4482000"/>
            <a:ext cx="12191999" cy="1656000"/>
          </a:xfrm>
          <a:solidFill>
            <a:schemeClr val="tx2">
              <a:alpha val="90000"/>
            </a:schemeClr>
          </a:solidFill>
        </p:spPr>
        <p:txBody>
          <a:bodyPr lIns="468000" tIns="216000" rIns="360000" bIns="216000" numCol="3" anchor="t"/>
          <a:lstStyle>
            <a:lvl1pPr marL="0" indent="0" algn="l">
              <a:lnSpc>
                <a:spcPct val="90000"/>
              </a:lnSpc>
              <a:buNone/>
              <a:defRPr sz="1400" b="0">
                <a:solidFill>
                  <a:schemeClr val="bg1"/>
                </a:solidFill>
                <a:latin typeface="+mj-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GB" noProof="0" dirty="0"/>
          </a:p>
        </p:txBody>
      </p:sp>
      <p:sp>
        <p:nvSpPr>
          <p:cNvPr id="10" name="Picture Placeholder 8"/>
          <p:cNvSpPr>
            <a:spLocks noGrp="1"/>
          </p:cNvSpPr>
          <p:nvPr>
            <p:ph type="pic" sz="quarter" idx="23"/>
          </p:nvPr>
        </p:nvSpPr>
        <p:spPr>
          <a:xfrm>
            <a:off x="8518300" y="485184"/>
            <a:ext cx="3172871" cy="1112400"/>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algn="ctr">
              <a:defRPr sz="100">
                <a:solidFill>
                  <a:schemeClr val="bg1"/>
                </a:solidFill>
              </a:defRPr>
            </a:lvl1pPr>
          </a:lstStyle>
          <a:p>
            <a:pPr lvl="0"/>
            <a:r>
              <a:rPr lang="en-US" noProof="0" smtClean="0"/>
              <a:t>Click icon to add picture</a:t>
            </a:r>
            <a:endParaRPr lang="en-GB" noProof="0"/>
          </a:p>
        </p:txBody>
      </p:sp>
    </p:spTree>
    <p:extLst>
      <p:ext uri="{BB962C8B-B14F-4D97-AF65-F5344CB8AC3E}">
        <p14:creationId xmlns:p14="http://schemas.microsoft.com/office/powerpoint/2010/main" val="150842359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7BC5536B-C357-49B1-90AD-6DD516366785}" type="datetimeFigureOut">
              <a:rPr lang="it-IT" altLang="en-US">
                <a:solidFill>
                  <a:prstClr val="black"/>
                </a:solidFill>
              </a:rPr>
              <a:pPr>
                <a:defRPr/>
              </a:pPr>
              <a:t>25/07/2018</a:t>
            </a:fld>
            <a:endParaRPr lang="it-IT" altLang="en-US">
              <a:solidFill>
                <a:prstClr val="black"/>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en-US" altLang="en-US">
              <a:solidFill>
                <a:prstClr val="black"/>
              </a:solidFill>
            </a:endParaRPr>
          </a:p>
        </p:txBody>
      </p:sp>
      <p:sp>
        <p:nvSpPr>
          <p:cNvPr id="6" name="Segnaposto numero diapositiva 5"/>
          <p:cNvSpPr>
            <a:spLocks noGrp="1"/>
          </p:cNvSpPr>
          <p:nvPr>
            <p:ph type="sldNum" sz="quarter" idx="12"/>
          </p:nvPr>
        </p:nvSpPr>
        <p:spPr/>
        <p:txBody>
          <a:bodyPr/>
          <a:lstStyle>
            <a:lvl1pPr>
              <a:defRPr/>
            </a:lvl1pPr>
          </a:lstStyle>
          <a:p>
            <a:pPr>
              <a:defRPr/>
            </a:pPr>
            <a:fld id="{45468823-09DA-447A-A4C1-6DC1FC3BCCFD}" type="slidenum">
              <a:rPr lang="it-IT" altLang="en-US">
                <a:solidFill>
                  <a:prstClr val="black"/>
                </a:solidFill>
              </a:rPr>
              <a:pPr>
                <a:defRPr/>
              </a:pPr>
              <a:t>‹#›</a:t>
            </a:fld>
            <a:endParaRPr lang="it-IT" altLang="en-US">
              <a:solidFill>
                <a:prstClr val="black"/>
              </a:solidFill>
            </a:endParaRPr>
          </a:p>
        </p:txBody>
      </p:sp>
    </p:spTree>
    <p:extLst>
      <p:ext uri="{BB962C8B-B14F-4D97-AF65-F5344CB8AC3E}">
        <p14:creationId xmlns:p14="http://schemas.microsoft.com/office/powerpoint/2010/main" val="159194382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0638622-D7F3-4C33-906C-9DC073D3C9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5C295AE0-B519-4AAE-9F5F-950ECE494960}"/>
              </a:ext>
            </a:extLst>
          </p:cNvPr>
          <p:cNvSpPr>
            <a:spLocks noGrp="1"/>
          </p:cNvSpPr>
          <p:nvPr>
            <p:ph sz="half" idx="1"/>
          </p:nvPr>
        </p:nvSpPr>
        <p:spPr>
          <a:xfrm>
            <a:off x="838200" y="1825632"/>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16548D13-D762-441F-BD4B-F127765F1A0C}"/>
              </a:ext>
            </a:extLst>
          </p:cNvPr>
          <p:cNvSpPr>
            <a:spLocks noGrp="1"/>
          </p:cNvSpPr>
          <p:nvPr>
            <p:ph sz="half" idx="2"/>
          </p:nvPr>
        </p:nvSpPr>
        <p:spPr>
          <a:xfrm>
            <a:off x="6172203" y="1825632"/>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6CCC42BE-76CE-4D98-AB2F-79769D08E57D}"/>
              </a:ext>
            </a:extLst>
          </p:cNvPr>
          <p:cNvSpPr>
            <a:spLocks noGrp="1"/>
          </p:cNvSpPr>
          <p:nvPr>
            <p:ph type="dt" sz="half" idx="10"/>
          </p:nvPr>
        </p:nvSpPr>
        <p:spPr/>
        <p:txBody>
          <a:bodyPr/>
          <a:lstStyle/>
          <a:p>
            <a:fld id="{1503737F-1EB2-4E55-AE19-D630980682BF}" type="datetimeFigureOut">
              <a:rPr lang="en-US" smtClean="0">
                <a:solidFill>
                  <a:prstClr val="black"/>
                </a:solidFill>
              </a:rPr>
              <a:pPr/>
              <a:t>7/25/2018</a:t>
            </a:fld>
            <a:endParaRPr lang="en-US">
              <a:solidFill>
                <a:prstClr val="black"/>
              </a:solidFill>
            </a:endParaRPr>
          </a:p>
        </p:txBody>
      </p:sp>
      <p:sp>
        <p:nvSpPr>
          <p:cNvPr id="6" name="Footer Placeholder 5">
            <a:extLst>
              <a:ext uri="{FF2B5EF4-FFF2-40B4-BE49-F238E27FC236}">
                <a16:creationId xmlns="" xmlns:a16="http://schemas.microsoft.com/office/drawing/2014/main" id="{940C4936-A24B-4BCD-AEEE-AB2B7F370A78}"/>
              </a:ext>
            </a:extLst>
          </p:cNvPr>
          <p:cNvSpPr>
            <a:spLocks noGrp="1"/>
          </p:cNvSpPr>
          <p:nvPr>
            <p:ph type="ftr" sz="quarter" idx="11"/>
          </p:nvPr>
        </p:nvSpPr>
        <p:spPr/>
        <p:txBody>
          <a:bodyPr/>
          <a:lstStyle/>
          <a:p>
            <a:endParaRPr lang="en-US">
              <a:solidFill>
                <a:prstClr val="black"/>
              </a:solidFill>
            </a:endParaRPr>
          </a:p>
        </p:txBody>
      </p:sp>
      <p:sp>
        <p:nvSpPr>
          <p:cNvPr id="7" name="Slide Number Placeholder 6">
            <a:extLst>
              <a:ext uri="{FF2B5EF4-FFF2-40B4-BE49-F238E27FC236}">
                <a16:creationId xmlns="" xmlns:a16="http://schemas.microsoft.com/office/drawing/2014/main" id="{9359E99F-5FAF-49F8-94CC-6F76277A4EEC}"/>
              </a:ext>
            </a:extLst>
          </p:cNvPr>
          <p:cNvSpPr>
            <a:spLocks noGrp="1"/>
          </p:cNvSpPr>
          <p:nvPr>
            <p:ph type="sldNum" sz="quarter" idx="12"/>
          </p:nvPr>
        </p:nvSpPr>
        <p:spPr/>
        <p:txBody>
          <a:bodyPr/>
          <a:lstStyle/>
          <a:p>
            <a:fld id="{88713A61-5476-47B3-B7D2-45951157964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66545590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FCE5338-FF67-47EB-BD86-73218568A71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19F1D374-4682-4BE8-9725-B8F096F76D88}"/>
              </a:ext>
            </a:extLst>
          </p:cNvPr>
          <p:cNvSpPr>
            <a:spLocks noGrp="1"/>
          </p:cNvSpPr>
          <p:nvPr>
            <p:ph type="subTitle" idx="1"/>
          </p:nvPr>
        </p:nvSpPr>
        <p:spPr>
          <a:xfrm>
            <a:off x="1524000" y="3602047"/>
            <a:ext cx="9144000" cy="1655763"/>
          </a:xfrm>
        </p:spPr>
        <p:txBody>
          <a:bodyPr/>
          <a:lstStyle>
            <a:lvl1pPr marL="0" indent="0" algn="ctr">
              <a:buNone/>
              <a:defRPr sz="2400"/>
            </a:lvl1pPr>
            <a:lvl2pPr marL="457189" indent="0" algn="ctr">
              <a:buNone/>
              <a:defRPr sz="2000"/>
            </a:lvl2pPr>
            <a:lvl3pPr marL="914377" indent="0" algn="ctr">
              <a:buNone/>
              <a:defRPr sz="19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62997EFF-8A98-4DA4-9FD7-3C60A0AD231D}"/>
              </a:ext>
            </a:extLst>
          </p:cNvPr>
          <p:cNvSpPr>
            <a:spLocks noGrp="1"/>
          </p:cNvSpPr>
          <p:nvPr>
            <p:ph type="dt" sz="half" idx="10"/>
          </p:nvPr>
        </p:nvSpPr>
        <p:spPr/>
        <p:txBody>
          <a:bodyPr/>
          <a:lstStyle/>
          <a:p>
            <a:fld id="{1503737F-1EB2-4E55-AE19-D630980682BF}" type="datetimeFigureOut">
              <a:rPr lang="en-US" smtClean="0">
                <a:solidFill>
                  <a:prstClr val="black"/>
                </a:solidFill>
              </a:rPr>
              <a:pPr/>
              <a:t>7/25/2018</a:t>
            </a:fld>
            <a:endParaRPr lang="en-US">
              <a:solidFill>
                <a:prstClr val="black"/>
              </a:solidFill>
            </a:endParaRPr>
          </a:p>
        </p:txBody>
      </p:sp>
      <p:sp>
        <p:nvSpPr>
          <p:cNvPr id="5" name="Footer Placeholder 4">
            <a:extLst>
              <a:ext uri="{FF2B5EF4-FFF2-40B4-BE49-F238E27FC236}">
                <a16:creationId xmlns="" xmlns:a16="http://schemas.microsoft.com/office/drawing/2014/main" id="{8B6932DE-389C-4D80-BEC6-688159E39E14}"/>
              </a:ext>
            </a:extLst>
          </p:cNvPr>
          <p:cNvSpPr>
            <a:spLocks noGrp="1"/>
          </p:cNvSpPr>
          <p:nvPr>
            <p:ph type="ftr" sz="quarter" idx="11"/>
          </p:nvPr>
        </p:nvSpPr>
        <p:spPr/>
        <p:txBody>
          <a:bodyPr/>
          <a:lstStyle/>
          <a:p>
            <a:endParaRPr lang="en-US">
              <a:solidFill>
                <a:prstClr val="black"/>
              </a:solidFill>
            </a:endParaRPr>
          </a:p>
        </p:txBody>
      </p:sp>
      <p:pic>
        <p:nvPicPr>
          <p:cNvPr id="7" name="Picture 6">
            <a:extLst>
              <a:ext uri="{FF2B5EF4-FFF2-40B4-BE49-F238E27FC236}">
                <a16:creationId xmlns="" xmlns:a16="http://schemas.microsoft.com/office/drawing/2014/main" id="{6502831F-174F-4E3E-9EAC-C4C531FB8C05}"/>
              </a:ext>
            </a:extLst>
          </p:cNvPr>
          <p:cNvPicPr>
            <a:picLocks noChangeAspect="1"/>
          </p:cNvPicPr>
          <p:nvPr userDrawn="1"/>
        </p:nvPicPr>
        <p:blipFill>
          <a:blip r:embed="rId2"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10032297" y="6113180"/>
            <a:ext cx="1778727" cy="608335"/>
          </a:xfrm>
          <a:prstGeom prst="rect">
            <a:avLst/>
          </a:prstGeom>
        </p:spPr>
      </p:pic>
    </p:spTree>
    <p:extLst>
      <p:ext uri="{BB962C8B-B14F-4D97-AF65-F5344CB8AC3E}">
        <p14:creationId xmlns:p14="http://schemas.microsoft.com/office/powerpoint/2010/main" val="137767295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userDrawn="1">
  <p:cSld name="Chapter Intro Image white">
    <p:spTree>
      <p:nvGrpSpPr>
        <p:cNvPr id="1" name=""/>
        <p:cNvGrpSpPr/>
        <p:nvPr/>
      </p:nvGrpSpPr>
      <p:grpSpPr>
        <a:xfrm>
          <a:off x="0" y="0"/>
          <a:ext cx="0" cy="0"/>
          <a:chOff x="0" y="0"/>
          <a:chExt cx="0" cy="0"/>
        </a:xfrm>
      </p:grpSpPr>
      <p:sp>
        <p:nvSpPr>
          <p:cNvPr id="8" name="Picture Placeholder 5"/>
          <p:cNvSpPr>
            <a:spLocks noGrp="1"/>
          </p:cNvSpPr>
          <p:nvPr>
            <p:ph type="pic" sz="quarter" idx="17" hasCustomPrompt="1"/>
          </p:nvPr>
        </p:nvSpPr>
        <p:spPr bwMode="gray">
          <a:xfrm>
            <a:off x="0" y="2"/>
            <a:ext cx="12192000" cy="6857999"/>
          </a:xfrm>
          <a:solidFill>
            <a:schemeClr val="bg1"/>
          </a:solidFill>
        </p:spPr>
        <p:txBody>
          <a:bodyPr wrap="square" tIns="1980000" bIns="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accent6"/>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dirty="0"/>
              <a:t>Click on Icon to add picture, then arrange object (send to back)</a:t>
            </a:r>
          </a:p>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9" name="Text Placeholder 4"/>
          <p:cNvSpPr>
            <a:spLocks noGrp="1"/>
          </p:cNvSpPr>
          <p:nvPr>
            <p:ph type="body" sz="quarter" idx="18"/>
          </p:nvPr>
        </p:nvSpPr>
        <p:spPr bwMode="gray">
          <a:xfrm>
            <a:off x="2" y="1800000"/>
            <a:ext cx="4279900" cy="1649446"/>
          </a:xfrm>
          <a:solidFill>
            <a:schemeClr val="tx2">
              <a:alpha val="90000"/>
            </a:schemeClr>
          </a:solidFill>
        </p:spPr>
        <p:txBody>
          <a:bodyPr lIns="360000" tIns="180000" rIns="360000" bIns="180000">
            <a:noAutofit/>
          </a:bodyPr>
          <a:lstStyle>
            <a:lvl1pPr>
              <a:defRPr sz="2800" b="1">
                <a:solidFill>
                  <a:schemeClr val="bg1"/>
                </a:solidFill>
                <a:latin typeface="+mj-lt"/>
              </a:defRPr>
            </a:lvl1pPr>
            <a:lvl2pPr marL="541338" indent="-274638">
              <a:buClr>
                <a:schemeClr val="bg1"/>
              </a:buClr>
              <a:defRPr sz="2800">
                <a:solidFill>
                  <a:schemeClr val="bg1"/>
                </a:solidFill>
                <a:latin typeface="+mj-lt"/>
              </a:defRPr>
            </a:lvl2pPr>
          </a:lstStyle>
          <a:p>
            <a:pPr lvl="0"/>
            <a:r>
              <a:rPr lang="en-GB" noProof="0" dirty="0"/>
              <a:t>Edit Master text styles</a:t>
            </a:r>
          </a:p>
        </p:txBody>
      </p:sp>
      <p:sp>
        <p:nvSpPr>
          <p:cNvPr id="2" name="Date Placeholder 1"/>
          <p:cNvSpPr>
            <a:spLocks noGrp="1"/>
          </p:cNvSpPr>
          <p:nvPr>
            <p:ph type="dt" sz="half" idx="19"/>
          </p:nvPr>
        </p:nvSpPr>
        <p:spPr bwMode="gray"/>
        <p:txBody>
          <a:bodyPr/>
          <a:lstStyle>
            <a:lvl1pPr>
              <a:defRPr>
                <a:solidFill>
                  <a:schemeClr val="tx1"/>
                </a:solidFill>
              </a:defRPr>
            </a:lvl1pPr>
          </a:lstStyle>
          <a:p>
            <a:fld id="{48AB999A-019E-47DF-9626-59D35A5C5D1F}" type="datetime1">
              <a:rPr lang="en-GB" smtClean="0">
                <a:solidFill>
                  <a:prstClr val="black"/>
                </a:solidFill>
              </a:rPr>
              <a:pPr/>
              <a:t>25/07/2018</a:t>
            </a:fld>
            <a:endParaRPr lang="en-GB">
              <a:solidFill>
                <a:prstClr val="black"/>
              </a:solidFill>
            </a:endParaRPr>
          </a:p>
        </p:txBody>
      </p:sp>
      <p:sp>
        <p:nvSpPr>
          <p:cNvPr id="3" name="Footer Placeholder 2"/>
          <p:cNvSpPr>
            <a:spLocks noGrp="1"/>
          </p:cNvSpPr>
          <p:nvPr>
            <p:ph type="ftr" sz="quarter" idx="20"/>
          </p:nvPr>
        </p:nvSpPr>
        <p:spPr bwMode="gray"/>
        <p:txBody>
          <a:bodyPr/>
          <a:lstStyle>
            <a:lvl1pPr>
              <a:defRPr>
                <a:solidFill>
                  <a:schemeClr val="tx1"/>
                </a:solidFill>
              </a:defRPr>
            </a:lvl1pPr>
          </a:lstStyle>
          <a:p>
            <a:r>
              <a:rPr lang="en-GB">
                <a:solidFill>
                  <a:prstClr val="black"/>
                </a:solidFill>
              </a:rPr>
              <a:t>|     Title of the presentation</a:t>
            </a:r>
          </a:p>
        </p:txBody>
      </p:sp>
      <p:sp>
        <p:nvSpPr>
          <p:cNvPr id="4" name="Slide Number Placeholder 3"/>
          <p:cNvSpPr>
            <a:spLocks noGrp="1"/>
          </p:cNvSpPr>
          <p:nvPr>
            <p:ph type="sldNum" sz="quarter" idx="21"/>
          </p:nvPr>
        </p:nvSpPr>
        <p:spPr bwMode="gray"/>
        <p:txBody>
          <a:bodyPr/>
          <a:lstStyle>
            <a:lvl1pPr>
              <a:defRPr>
                <a:solidFill>
                  <a:schemeClr val="tx1"/>
                </a:solidFill>
              </a:defRPr>
            </a:lvl1pPr>
          </a:lstStyle>
          <a:p>
            <a:fld id="{A74CE0EA-F3B5-4684-BA10-C594598FDB9C}" type="slidenum">
              <a:rPr lang="en-GB" smtClean="0">
                <a:solidFill>
                  <a:prstClr val="black"/>
                </a:solidFill>
              </a:rPr>
              <a:pPr/>
              <a:t>‹#›</a:t>
            </a:fld>
            <a:endParaRPr lang="en-GB">
              <a:solidFill>
                <a:prstClr val="black"/>
              </a:solidFill>
            </a:endParaRPr>
          </a:p>
        </p:txBody>
      </p:sp>
      <p:sp>
        <p:nvSpPr>
          <p:cNvPr id="15" name="Text Placeholder 7"/>
          <p:cNvSpPr>
            <a:spLocks noGrp="1"/>
          </p:cNvSpPr>
          <p:nvPr>
            <p:ph type="body" sz="quarter" idx="22" hasCustomPrompt="1"/>
          </p:nvPr>
        </p:nvSpPr>
        <p:spPr bwMode="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7" name="Title 16"/>
          <p:cNvSpPr>
            <a:spLocks noGrp="1"/>
          </p:cNvSpPr>
          <p:nvPr>
            <p:ph type="title"/>
          </p:nvPr>
        </p:nvSpPr>
        <p:spPr bwMode="gray"/>
        <p:txBody>
          <a:bodyPr/>
          <a:lstStyle/>
          <a:p>
            <a:r>
              <a:rPr lang="en-GB" noProof="0"/>
              <a:t>Click to edit Master title style</a:t>
            </a:r>
          </a:p>
        </p:txBody>
      </p:sp>
      <p:sp>
        <p:nvSpPr>
          <p:cNvPr id="6" name="Picture Placeholder 5"/>
          <p:cNvSpPr>
            <a:spLocks noGrp="1"/>
          </p:cNvSpPr>
          <p:nvPr>
            <p:ph type="pic" sz="quarter" idx="23" hasCustomPrompt="1"/>
          </p:nvPr>
        </p:nvSpPr>
        <p:spPr bwMode="gray">
          <a:xfrm>
            <a:off x="9071164" y="371958"/>
            <a:ext cx="2635200" cy="694800"/>
          </a:xfrm>
          <a:blipFill dpi="0" rotWithShape="1">
            <a:blip r:embed="rId2"/>
            <a:srcRect/>
            <a:stretch>
              <a:fillRect/>
            </a:stretch>
          </a:blipFill>
        </p:spPr>
        <p:txBody>
          <a:bodyPr anchor="ct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265433847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Title Slide blue">
    <p:spTree>
      <p:nvGrpSpPr>
        <p:cNvPr id="1" name=""/>
        <p:cNvGrpSpPr/>
        <p:nvPr/>
      </p:nvGrpSpPr>
      <p:grpSpPr>
        <a:xfrm>
          <a:off x="0" y="0"/>
          <a:ext cx="0" cy="0"/>
          <a:chOff x="0" y="0"/>
          <a:chExt cx="0" cy="0"/>
        </a:xfrm>
      </p:grpSpPr>
      <p:sp>
        <p:nvSpPr>
          <p:cNvPr id="61" name="Picture Placeholder 4"/>
          <p:cNvSpPr>
            <a:spLocks noGrp="1"/>
          </p:cNvSpPr>
          <p:nvPr>
            <p:ph type="pic" sz="quarter" idx="13"/>
          </p:nvPr>
        </p:nvSpPr>
        <p:spPr bwMode="gray">
          <a:xfrm>
            <a:off x="0" y="0"/>
            <a:ext cx="12192000" cy="6858000"/>
          </a:xfrm>
          <a:solidFill>
            <a:schemeClr val="bg1"/>
          </a:solidFill>
        </p:spPr>
        <p:txBody>
          <a:bodyPr bIns="1980000" anchor="ctr">
            <a:normAutofit/>
          </a:bodyPr>
          <a:lstStyle>
            <a:lvl1pPr algn="ctr">
              <a:defRPr sz="1400">
                <a:solidFill>
                  <a:schemeClr val="accent4"/>
                </a:solidFill>
              </a:defRPr>
            </a:lvl1pPr>
          </a:lstStyle>
          <a:p>
            <a:pPr lvl="0"/>
            <a:r>
              <a:rPr lang="en-US" noProof="0" smtClean="0"/>
              <a:t>Click icon to add picture</a:t>
            </a:r>
            <a:endParaRPr lang="en-GB" noProof="0" dirty="0"/>
          </a:p>
        </p:txBody>
      </p:sp>
      <p:sp>
        <p:nvSpPr>
          <p:cNvPr id="3" name="Subtitle 2"/>
          <p:cNvSpPr>
            <a:spLocks noGrp="1"/>
          </p:cNvSpPr>
          <p:nvPr>
            <p:ph type="subTitle" idx="1"/>
          </p:nvPr>
        </p:nvSpPr>
        <p:spPr bwMode="gray">
          <a:xfrm>
            <a:off x="2" y="4482003"/>
            <a:ext cx="12191999" cy="1655999"/>
          </a:xfrm>
          <a:solidFill>
            <a:schemeClr val="tx2"/>
          </a:solidFill>
        </p:spPr>
        <p:txBody>
          <a:bodyPr lIns="468000" tIns="360000" rIns="360000" bIns="828000" anchor="b"/>
          <a:lstStyle>
            <a:lvl1pPr marL="0" indent="0" algn="l">
              <a:lnSpc>
                <a:spcPct val="90000"/>
              </a:lnSpc>
              <a:buNone/>
              <a:defRPr sz="2400" b="1">
                <a:solidFill>
                  <a:schemeClr val="bg1"/>
                </a:solidFill>
                <a:latin typeface="+mj-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dirty="0"/>
              <a:t>Click to edit Master subtitle style</a:t>
            </a:r>
          </a:p>
        </p:txBody>
      </p:sp>
      <p:sp>
        <p:nvSpPr>
          <p:cNvPr id="2" name="Title 1"/>
          <p:cNvSpPr>
            <a:spLocks noGrp="1"/>
          </p:cNvSpPr>
          <p:nvPr>
            <p:ph type="ctrTitle"/>
          </p:nvPr>
        </p:nvSpPr>
        <p:spPr bwMode="gray">
          <a:xfrm>
            <a:off x="0" y="485184"/>
            <a:ext cx="7344000" cy="1119158"/>
          </a:xfrm>
          <a:noFill/>
        </p:spPr>
        <p:txBody>
          <a:bodyPr lIns="468000" tIns="72000" rIns="450000" bIns="180000" anchor="t">
            <a:noAutofit/>
          </a:bodyPr>
          <a:lstStyle>
            <a:lvl1pPr algn="l">
              <a:lnSpc>
                <a:spcPct val="85000"/>
              </a:lnSpc>
              <a:defRPr sz="4200">
                <a:solidFill>
                  <a:schemeClr val="tx2"/>
                </a:solidFill>
                <a:latin typeface="+mj-lt"/>
              </a:defRPr>
            </a:lvl1pPr>
          </a:lstStyle>
          <a:p>
            <a:r>
              <a:rPr lang="en-US" noProof="0" smtClean="0"/>
              <a:t>Click to edit Master title style</a:t>
            </a:r>
            <a:endParaRPr lang="en-GB" noProof="0" dirty="0"/>
          </a:p>
        </p:txBody>
      </p:sp>
      <p:sp>
        <p:nvSpPr>
          <p:cNvPr id="36" name="Text Placeholder 35"/>
          <p:cNvSpPr>
            <a:spLocks noGrp="1"/>
          </p:cNvSpPr>
          <p:nvPr>
            <p:ph type="body" sz="quarter" idx="10"/>
          </p:nvPr>
        </p:nvSpPr>
        <p:spPr bwMode="gray">
          <a:xfrm>
            <a:off x="480000" y="6507006"/>
            <a:ext cx="5971600" cy="247650"/>
          </a:xfrm>
        </p:spPr>
        <p:txBody>
          <a:bodyPr lIns="0" anchor="ctr"/>
          <a:lstStyle>
            <a:lvl1pPr>
              <a:defRPr sz="1000"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US" noProof="0" smtClean="0"/>
              <a:t>Click to edit Master text styles</a:t>
            </a:r>
          </a:p>
        </p:txBody>
      </p:sp>
      <p:sp>
        <p:nvSpPr>
          <p:cNvPr id="90" name="Text Placeholder 35"/>
          <p:cNvSpPr>
            <a:spLocks noGrp="1"/>
          </p:cNvSpPr>
          <p:nvPr>
            <p:ph type="body" sz="quarter" idx="16"/>
          </p:nvPr>
        </p:nvSpPr>
        <p:spPr bwMode="gray">
          <a:xfrm>
            <a:off x="9495913" y="6476048"/>
            <a:ext cx="2195259" cy="247650"/>
          </a:xfrm>
        </p:spPr>
        <p:txBody>
          <a:bodyPr rIns="0" anchor="ctr"/>
          <a:lstStyle>
            <a:lvl1pPr algn="ctr">
              <a:defRPr sz="1600" b="1" spc="0" baseline="0">
                <a:solidFill>
                  <a:schemeClr val="tx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US" noProof="0" smtClean="0"/>
              <a:t>Click to edit Master text styles</a:t>
            </a:r>
          </a:p>
        </p:txBody>
      </p:sp>
      <p:sp>
        <p:nvSpPr>
          <p:cNvPr id="62" name="Text Placeholder 35"/>
          <p:cNvSpPr>
            <a:spLocks noGrp="1"/>
          </p:cNvSpPr>
          <p:nvPr>
            <p:ph type="body" sz="quarter" idx="15"/>
          </p:nvPr>
        </p:nvSpPr>
        <p:spPr bwMode="gray">
          <a:xfrm>
            <a:off x="479999" y="5440855"/>
            <a:ext cx="11211172" cy="288000"/>
          </a:xfrm>
        </p:spPr>
        <p:txBody>
          <a:bodyPr lIns="0" rIns="90000"/>
          <a:lstStyle>
            <a:lvl1pPr algn="l">
              <a:defRPr sz="1600" b="0">
                <a:solidFill>
                  <a:schemeClr val="bg1"/>
                </a:solidFill>
                <a:latin typeface="+mj-lt"/>
                <a:cs typeface="Arial" panose="020B0604020202020204" pitchFamily="34"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US" noProof="0" smtClean="0"/>
              <a:t>Click to edit Master text styles</a:t>
            </a:r>
          </a:p>
        </p:txBody>
      </p:sp>
      <p:sp>
        <p:nvSpPr>
          <p:cNvPr id="10" name="Picture Placeholder 8"/>
          <p:cNvSpPr>
            <a:spLocks noGrp="1"/>
          </p:cNvSpPr>
          <p:nvPr>
            <p:ph type="pic" sz="quarter" idx="22"/>
          </p:nvPr>
        </p:nvSpPr>
        <p:spPr>
          <a:xfrm>
            <a:off x="8518300" y="485184"/>
            <a:ext cx="3172871" cy="1112400"/>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algn="ctr">
              <a:defRPr sz="100">
                <a:solidFill>
                  <a:schemeClr val="bg1"/>
                </a:solidFill>
              </a:defRPr>
            </a:lvl1pPr>
          </a:lstStyle>
          <a:p>
            <a:pPr lvl="0"/>
            <a:r>
              <a:rPr lang="en-US" noProof="0" smtClean="0"/>
              <a:t>Click icon to add picture</a:t>
            </a:r>
            <a:endParaRPr lang="en-GB" noProof="0"/>
          </a:p>
        </p:txBody>
      </p:sp>
    </p:spTree>
    <p:extLst>
      <p:ext uri="{BB962C8B-B14F-4D97-AF65-F5344CB8AC3E}">
        <p14:creationId xmlns:p14="http://schemas.microsoft.com/office/powerpoint/2010/main" val="2588331963"/>
      </p:ext>
    </p:extLst>
  </p:cSld>
  <p:clrMapOvr>
    <a:overrideClrMapping bg1="lt1" tx1="dk1" bg2="lt2" tx2="dk2" accent1="accent1" accent2="accent2" accent3="accent3" accent4="accent4" accent5="accent5" accent6="accent6" hlink="hlink" folHlink="folHlink"/>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and Content blue">
    <p:spTree>
      <p:nvGrpSpPr>
        <p:cNvPr id="1" name=""/>
        <p:cNvGrpSpPr/>
        <p:nvPr/>
      </p:nvGrpSpPr>
      <p:grpSpPr>
        <a:xfrm>
          <a:off x="0" y="0"/>
          <a:ext cx="0" cy="0"/>
          <a:chOff x="0" y="0"/>
          <a:chExt cx="0" cy="0"/>
        </a:xfrm>
      </p:grpSpPr>
      <p:sp>
        <p:nvSpPr>
          <p:cNvPr id="3" name="Content Placeholder 2"/>
          <p:cNvSpPr>
            <a:spLocks noGrp="1"/>
          </p:cNvSpPr>
          <p:nvPr>
            <p:ph idx="1"/>
          </p:nvPr>
        </p:nvSpPr>
        <p:spPr bwMode="invGray">
          <a:xfrm>
            <a:off x="480000" y="1800000"/>
            <a:ext cx="11232001" cy="42372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Text Placeholder 7"/>
          <p:cNvSpPr>
            <a:spLocks noGrp="1"/>
          </p:cNvSpPr>
          <p:nvPr>
            <p:ph type="body" sz="quarter" idx="13"/>
          </p:nvPr>
        </p:nvSpPr>
        <p:spPr bwMode="invGray">
          <a:xfrm>
            <a:off x="480485" y="1188003"/>
            <a:ext cx="8160000" cy="288925"/>
          </a:xfrm>
        </p:spPr>
        <p:txBody>
          <a:bodyPr anchor="ctr">
            <a:normAutofit/>
          </a:bodyPr>
          <a:lstStyle>
            <a:lvl1pPr>
              <a:defRPr sz="1600" b="0">
                <a:solidFill>
                  <a:schemeClr val="tx1"/>
                </a:solidFill>
                <a:latin typeface="+mj-lt"/>
              </a:defRPr>
            </a:lvl1pPr>
          </a:lstStyle>
          <a:p>
            <a:pPr lvl="0"/>
            <a:r>
              <a:rPr lang="en-US" noProof="0" smtClean="0"/>
              <a:t>Click to edit Master text styles</a:t>
            </a:r>
          </a:p>
        </p:txBody>
      </p:sp>
      <p:sp>
        <p:nvSpPr>
          <p:cNvPr id="13" name="Text Placeholder 7"/>
          <p:cNvSpPr>
            <a:spLocks noGrp="1"/>
          </p:cNvSpPr>
          <p:nvPr>
            <p:ph type="body" sz="quarter" idx="2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US" noProof="0" smtClean="0"/>
              <a:t>Click to edit Master text styles</a:t>
            </a:r>
          </a:p>
        </p:txBody>
      </p:sp>
      <p:sp>
        <p:nvSpPr>
          <p:cNvPr id="7" name="Title 6"/>
          <p:cNvSpPr>
            <a:spLocks noGrp="1"/>
          </p:cNvSpPr>
          <p:nvPr>
            <p:ph type="title"/>
          </p:nvPr>
        </p:nvSpPr>
        <p:spPr bwMode="invGray">
          <a:xfrm>
            <a:off x="479999" y="359999"/>
            <a:ext cx="8160000" cy="720000"/>
          </a:xfrm>
        </p:spPr>
        <p:txBody>
          <a:bodyPr/>
          <a:lstStyle>
            <a:lvl1pPr>
              <a:defRPr/>
            </a:lvl1pPr>
          </a:lstStyle>
          <a:p>
            <a:r>
              <a:rPr lang="en-GB" noProof="0" dirty="0"/>
              <a:t>Click to edit Master title style</a:t>
            </a:r>
          </a:p>
        </p:txBody>
      </p:sp>
      <p:sp>
        <p:nvSpPr>
          <p:cNvPr id="6" name="Date Placeholder 3"/>
          <p:cNvSpPr>
            <a:spLocks noGrp="1"/>
          </p:cNvSpPr>
          <p:nvPr>
            <p:ph type="dt" sz="half" idx="22"/>
          </p:nvPr>
        </p:nvSpPr>
        <p:spPr/>
        <p:txBody>
          <a:bodyPr/>
          <a:lstStyle>
            <a:lvl1pPr>
              <a:defRPr/>
            </a:lvl1pPr>
          </a:lstStyle>
          <a:p>
            <a:pPr>
              <a:defRPr/>
            </a:pPr>
            <a:fld id="{EF74E048-4A2F-4DE4-ABAD-38888F34960C}" type="datetime1">
              <a:rPr lang="en-GB">
                <a:solidFill>
                  <a:prstClr val="black"/>
                </a:solidFill>
              </a:rPr>
              <a:pPr>
                <a:defRPr/>
              </a:pPr>
              <a:t>25/07/2018</a:t>
            </a:fld>
            <a:endParaRPr lang="en-GB">
              <a:solidFill>
                <a:prstClr val="black"/>
              </a:solidFill>
            </a:endParaRPr>
          </a:p>
        </p:txBody>
      </p:sp>
      <p:sp>
        <p:nvSpPr>
          <p:cNvPr id="9" name="Footer Placeholder 4"/>
          <p:cNvSpPr>
            <a:spLocks noGrp="1"/>
          </p:cNvSpPr>
          <p:nvPr>
            <p:ph type="ftr" sz="quarter" idx="23"/>
          </p:nvPr>
        </p:nvSpPr>
        <p:spPr/>
        <p:txBody>
          <a:bodyPr/>
          <a:lstStyle>
            <a:lvl1pPr>
              <a:defRPr/>
            </a:lvl1pPr>
          </a:lstStyle>
          <a:p>
            <a:pPr>
              <a:defRPr/>
            </a:pPr>
            <a:r>
              <a:rPr lang="en-GB">
                <a:solidFill>
                  <a:prstClr val="black"/>
                </a:solidFill>
              </a:rPr>
              <a:t>|     Title of the presentation</a:t>
            </a:r>
          </a:p>
        </p:txBody>
      </p:sp>
      <p:sp>
        <p:nvSpPr>
          <p:cNvPr id="10" name="Slide Number Placeholder 5"/>
          <p:cNvSpPr>
            <a:spLocks noGrp="1"/>
          </p:cNvSpPr>
          <p:nvPr>
            <p:ph type="sldNum" sz="quarter" idx="24"/>
          </p:nvPr>
        </p:nvSpPr>
        <p:spPr/>
        <p:txBody>
          <a:bodyPr/>
          <a:lstStyle>
            <a:lvl1pPr>
              <a:defRPr/>
            </a:lvl1pPr>
          </a:lstStyle>
          <a:p>
            <a:pPr>
              <a:defRPr/>
            </a:pPr>
            <a:fld id="{E57817B6-3E82-4F9D-A9E5-4E712C6957AA}" type="slidenum">
              <a:rPr lang="en-GB">
                <a:solidFill>
                  <a:prstClr val="black"/>
                </a:solidFill>
              </a:rPr>
              <a:pPr>
                <a:defRPr/>
              </a:pPr>
              <a:t>‹#›</a:t>
            </a:fld>
            <a:endParaRPr lang="en-GB">
              <a:solidFill>
                <a:prstClr val="black"/>
              </a:solidFill>
            </a:endParaRPr>
          </a:p>
        </p:txBody>
      </p:sp>
    </p:spTree>
    <p:extLst>
      <p:ext uri="{BB962C8B-B14F-4D97-AF65-F5344CB8AC3E}">
        <p14:creationId xmlns:p14="http://schemas.microsoft.com/office/powerpoint/2010/main" val="25214420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ation blue">
    <p:spTree>
      <p:nvGrpSpPr>
        <p:cNvPr id="1" name=""/>
        <p:cNvGrpSpPr/>
        <p:nvPr/>
      </p:nvGrpSpPr>
      <p:grpSpPr>
        <a:xfrm>
          <a:off x="0" y="0"/>
          <a:ext cx="0" cy="0"/>
          <a:chOff x="0" y="0"/>
          <a:chExt cx="0" cy="0"/>
        </a:xfrm>
      </p:grpSpPr>
      <p:sp>
        <p:nvSpPr>
          <p:cNvPr id="4" name="Content Placeholder 3"/>
          <p:cNvSpPr>
            <a:spLocks noGrp="1"/>
          </p:cNvSpPr>
          <p:nvPr>
            <p:ph sz="half" idx="2"/>
          </p:nvPr>
        </p:nvSpPr>
        <p:spPr bwMode="invGray">
          <a:xfrm>
            <a:off x="6234364" y="1800000"/>
            <a:ext cx="5472000" cy="4237200"/>
          </a:xfrm>
          <a:solidFill>
            <a:srgbClr val="009CDE"/>
          </a:solidFill>
        </p:spPr>
        <p:txBody>
          <a:bodyPr lIns="144000" tIns="144000" rIns="144000" bIns="144000"/>
          <a:lstStyle>
            <a:lvl1pPr>
              <a:defRPr sz="1400" b="1">
                <a:solidFill>
                  <a:schemeClr val="bg1"/>
                </a:solidFill>
                <a:latin typeface="+mn-lt"/>
              </a:defRPr>
            </a:lvl1pPr>
            <a:lvl2pPr>
              <a:buClr>
                <a:schemeClr val="bg1"/>
              </a:buClr>
              <a:defRPr sz="1400">
                <a:solidFill>
                  <a:schemeClr val="bg1"/>
                </a:solidFill>
                <a:latin typeface="+mn-lt"/>
              </a:defRPr>
            </a:lvl2pPr>
            <a:lvl3pPr>
              <a:buClr>
                <a:schemeClr val="bg1"/>
              </a:buClr>
              <a:defRPr sz="1400">
                <a:solidFill>
                  <a:schemeClr val="bg1"/>
                </a:solidFill>
                <a:latin typeface="+mn-lt"/>
              </a:defRPr>
            </a:lvl3pPr>
            <a:lvl4pPr>
              <a:buClr>
                <a:schemeClr val="bg1"/>
              </a:buClr>
              <a:defRPr sz="1400">
                <a:solidFill>
                  <a:schemeClr val="bg1"/>
                </a:solidFill>
                <a:latin typeface="+mn-lt"/>
              </a:defRPr>
            </a:lvl4pPr>
            <a:lvl5pPr>
              <a:buClr>
                <a:schemeClr val="bg1"/>
              </a:buClr>
              <a:defRPr sz="1400">
                <a:solidFill>
                  <a:schemeClr val="bg1"/>
                </a:solidFill>
                <a:latin typeface="+mn-lt"/>
              </a:defRPr>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Picture Placeholder 5"/>
          <p:cNvSpPr>
            <a:spLocks noGrp="1"/>
          </p:cNvSpPr>
          <p:nvPr>
            <p:ph type="pic" sz="quarter" idx="17"/>
          </p:nvPr>
        </p:nvSpPr>
        <p:spPr bwMode="invGray">
          <a:xfrm>
            <a:off x="479999" y="1800000"/>
            <a:ext cx="5472000"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lvl="0"/>
            <a:r>
              <a:rPr lang="en-US" noProof="0" smtClean="0"/>
              <a:t>Click icon to add picture</a:t>
            </a:r>
            <a:endParaRPr lang="en-GB" noProof="0" dirty="0"/>
          </a:p>
        </p:txBody>
      </p:sp>
      <p:sp>
        <p:nvSpPr>
          <p:cNvPr id="23" name="Text Placeholder 7"/>
          <p:cNvSpPr>
            <a:spLocks noGrp="1"/>
          </p:cNvSpPr>
          <p:nvPr>
            <p:ph type="body" sz="quarter" idx="2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US" noProof="0" smtClean="0"/>
              <a:t>Click to edit Master text styles</a:t>
            </a:r>
          </a:p>
        </p:txBody>
      </p:sp>
      <p:sp>
        <p:nvSpPr>
          <p:cNvPr id="15" name="Title 14"/>
          <p:cNvSpPr>
            <a:spLocks noGrp="1"/>
          </p:cNvSpPr>
          <p:nvPr>
            <p:ph type="title"/>
          </p:nvPr>
        </p:nvSpPr>
        <p:spPr bwMode="invGray"/>
        <p:txBody>
          <a:bodyPr/>
          <a:lstStyle/>
          <a:p>
            <a:r>
              <a:rPr lang="en-GB" noProof="0"/>
              <a:t>Click to edit Master title style</a:t>
            </a:r>
          </a:p>
        </p:txBody>
      </p:sp>
      <p:sp>
        <p:nvSpPr>
          <p:cNvPr id="16" name="Text Placeholder 7"/>
          <p:cNvSpPr>
            <a:spLocks noGrp="1"/>
          </p:cNvSpPr>
          <p:nvPr>
            <p:ph type="body" sz="quarter" idx="13"/>
          </p:nvPr>
        </p:nvSpPr>
        <p:spPr bwMode="invGray">
          <a:xfrm>
            <a:off x="480485" y="1188003"/>
            <a:ext cx="8160000" cy="288925"/>
          </a:xfrm>
        </p:spPr>
        <p:txBody>
          <a:bodyPr anchor="ctr">
            <a:normAutofit/>
          </a:bodyPr>
          <a:lstStyle>
            <a:lvl1pPr>
              <a:defRPr sz="1600" b="0">
                <a:solidFill>
                  <a:schemeClr val="tx1"/>
                </a:solidFill>
                <a:latin typeface="+mj-lt"/>
              </a:defRPr>
            </a:lvl1pPr>
          </a:lstStyle>
          <a:p>
            <a:pPr lvl="0"/>
            <a:r>
              <a:rPr lang="en-US" noProof="0" smtClean="0"/>
              <a:t>Click to edit Master text styles</a:t>
            </a:r>
          </a:p>
        </p:txBody>
      </p:sp>
      <p:sp>
        <p:nvSpPr>
          <p:cNvPr id="7" name="Date Placeholder 3"/>
          <p:cNvSpPr>
            <a:spLocks noGrp="1"/>
          </p:cNvSpPr>
          <p:nvPr>
            <p:ph type="dt" sz="half" idx="22"/>
          </p:nvPr>
        </p:nvSpPr>
        <p:spPr/>
        <p:txBody>
          <a:bodyPr/>
          <a:lstStyle>
            <a:lvl1pPr>
              <a:defRPr/>
            </a:lvl1pPr>
          </a:lstStyle>
          <a:p>
            <a:pPr>
              <a:defRPr/>
            </a:pPr>
            <a:fld id="{C6FF024F-4A01-4023-AEAE-A76CE18EECCF}" type="datetime1">
              <a:rPr lang="en-GB"/>
              <a:pPr>
                <a:defRPr/>
              </a:pPr>
              <a:t>25/07/2018</a:t>
            </a:fld>
            <a:endParaRPr lang="en-GB"/>
          </a:p>
        </p:txBody>
      </p:sp>
      <p:sp>
        <p:nvSpPr>
          <p:cNvPr id="8" name="Footer Placeholder 4"/>
          <p:cNvSpPr>
            <a:spLocks noGrp="1"/>
          </p:cNvSpPr>
          <p:nvPr>
            <p:ph type="ftr" sz="quarter" idx="23"/>
          </p:nvPr>
        </p:nvSpPr>
        <p:spPr/>
        <p:txBody>
          <a:bodyPr/>
          <a:lstStyle>
            <a:lvl1pPr>
              <a:defRPr/>
            </a:lvl1pPr>
          </a:lstStyle>
          <a:p>
            <a:pPr>
              <a:defRPr/>
            </a:pPr>
            <a:r>
              <a:rPr lang="en-GB"/>
              <a:t>|     Title of the presentation</a:t>
            </a:r>
          </a:p>
        </p:txBody>
      </p:sp>
      <p:sp>
        <p:nvSpPr>
          <p:cNvPr id="9" name="Slide Number Placeholder 5"/>
          <p:cNvSpPr>
            <a:spLocks noGrp="1"/>
          </p:cNvSpPr>
          <p:nvPr>
            <p:ph type="sldNum" sz="quarter" idx="24"/>
          </p:nvPr>
        </p:nvSpPr>
        <p:spPr/>
        <p:txBody>
          <a:bodyPr/>
          <a:lstStyle>
            <a:lvl1pPr>
              <a:defRPr/>
            </a:lvl1pPr>
          </a:lstStyle>
          <a:p>
            <a:pPr>
              <a:defRPr/>
            </a:pPr>
            <a:fld id="{F1FCD13E-CFCD-42D5-9D3C-710032CA3D97}" type="slidenum">
              <a:rPr lang="en-GB"/>
              <a:pPr>
                <a:defRPr/>
              </a:pPr>
              <a:t>‹#›</a:t>
            </a:fld>
            <a:endParaRPr lang="en-GB"/>
          </a:p>
        </p:txBody>
      </p:sp>
    </p:spTree>
    <p:extLst>
      <p:ext uri="{BB962C8B-B14F-4D97-AF65-F5344CB8AC3E}">
        <p14:creationId xmlns:p14="http://schemas.microsoft.com/office/powerpoint/2010/main" val="367598037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omparison blue">
    <p:spTree>
      <p:nvGrpSpPr>
        <p:cNvPr id="1" name=""/>
        <p:cNvGrpSpPr/>
        <p:nvPr/>
      </p:nvGrpSpPr>
      <p:grpSpPr>
        <a:xfrm>
          <a:off x="0" y="0"/>
          <a:ext cx="0" cy="0"/>
          <a:chOff x="0" y="0"/>
          <a:chExt cx="0" cy="0"/>
        </a:xfrm>
      </p:grpSpPr>
      <p:sp>
        <p:nvSpPr>
          <p:cNvPr id="3" name="Content Placeholder 2"/>
          <p:cNvSpPr>
            <a:spLocks noGrp="1"/>
          </p:cNvSpPr>
          <p:nvPr>
            <p:ph sz="half" idx="1"/>
          </p:nvPr>
        </p:nvSpPr>
        <p:spPr bwMode="invGray">
          <a:xfrm>
            <a:off x="479999" y="1800000"/>
            <a:ext cx="5472000" cy="42372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Content Placeholder 3"/>
          <p:cNvSpPr>
            <a:spLocks noGrp="1"/>
          </p:cNvSpPr>
          <p:nvPr>
            <p:ph sz="half" idx="2"/>
          </p:nvPr>
        </p:nvSpPr>
        <p:spPr bwMode="invGray">
          <a:xfrm>
            <a:off x="6234364" y="1800000"/>
            <a:ext cx="5472000" cy="42372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1" name="Text Placeholder 7"/>
          <p:cNvSpPr>
            <a:spLocks noGrp="1"/>
          </p:cNvSpPr>
          <p:nvPr>
            <p:ph type="body" sz="quarter" idx="2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US" noProof="0" smtClean="0"/>
              <a:t>Click to edit Master text styles</a:t>
            </a:r>
          </a:p>
        </p:txBody>
      </p:sp>
      <p:sp>
        <p:nvSpPr>
          <p:cNvPr id="11" name="Title 10"/>
          <p:cNvSpPr>
            <a:spLocks noGrp="1"/>
          </p:cNvSpPr>
          <p:nvPr>
            <p:ph type="title"/>
          </p:nvPr>
        </p:nvSpPr>
        <p:spPr bwMode="invGray"/>
        <p:txBody>
          <a:bodyPr/>
          <a:lstStyle/>
          <a:p>
            <a:r>
              <a:rPr lang="en-GB" noProof="0"/>
              <a:t>Click to edit Master title style</a:t>
            </a:r>
          </a:p>
        </p:txBody>
      </p:sp>
      <p:sp>
        <p:nvSpPr>
          <p:cNvPr id="15" name="Text Placeholder 7"/>
          <p:cNvSpPr>
            <a:spLocks noGrp="1"/>
          </p:cNvSpPr>
          <p:nvPr>
            <p:ph type="body" sz="quarter" idx="13"/>
          </p:nvPr>
        </p:nvSpPr>
        <p:spPr bwMode="invGray">
          <a:xfrm>
            <a:off x="480485" y="1188003"/>
            <a:ext cx="8160000" cy="288925"/>
          </a:xfrm>
        </p:spPr>
        <p:txBody>
          <a:bodyPr anchor="ctr">
            <a:normAutofit/>
          </a:bodyPr>
          <a:lstStyle>
            <a:lvl1pPr>
              <a:defRPr sz="1600" b="0">
                <a:solidFill>
                  <a:schemeClr val="tx1"/>
                </a:solidFill>
                <a:latin typeface="+mj-lt"/>
              </a:defRPr>
            </a:lvl1pPr>
          </a:lstStyle>
          <a:p>
            <a:pPr lvl="0"/>
            <a:r>
              <a:rPr lang="en-US" noProof="0" smtClean="0"/>
              <a:t>Click to edit Master text styles</a:t>
            </a:r>
          </a:p>
        </p:txBody>
      </p:sp>
      <p:sp>
        <p:nvSpPr>
          <p:cNvPr id="7" name="Date Placeholder 3"/>
          <p:cNvSpPr>
            <a:spLocks noGrp="1"/>
          </p:cNvSpPr>
          <p:nvPr>
            <p:ph type="dt" sz="half" idx="22"/>
          </p:nvPr>
        </p:nvSpPr>
        <p:spPr/>
        <p:txBody>
          <a:bodyPr/>
          <a:lstStyle>
            <a:lvl1pPr>
              <a:defRPr/>
            </a:lvl1pPr>
          </a:lstStyle>
          <a:p>
            <a:pPr>
              <a:defRPr/>
            </a:pPr>
            <a:fld id="{E14B662C-5AD3-4C9A-9BEE-4B0F35909B56}" type="datetime1">
              <a:rPr lang="en-GB">
                <a:solidFill>
                  <a:prstClr val="black"/>
                </a:solidFill>
              </a:rPr>
              <a:pPr>
                <a:defRPr/>
              </a:pPr>
              <a:t>25/07/2018</a:t>
            </a:fld>
            <a:endParaRPr lang="en-GB">
              <a:solidFill>
                <a:prstClr val="black"/>
              </a:solidFill>
            </a:endParaRPr>
          </a:p>
        </p:txBody>
      </p:sp>
      <p:sp>
        <p:nvSpPr>
          <p:cNvPr id="8" name="Footer Placeholder 4"/>
          <p:cNvSpPr>
            <a:spLocks noGrp="1"/>
          </p:cNvSpPr>
          <p:nvPr>
            <p:ph type="ftr" sz="quarter" idx="23"/>
          </p:nvPr>
        </p:nvSpPr>
        <p:spPr/>
        <p:txBody>
          <a:bodyPr/>
          <a:lstStyle>
            <a:lvl1pPr>
              <a:defRPr/>
            </a:lvl1pPr>
          </a:lstStyle>
          <a:p>
            <a:pPr>
              <a:defRPr/>
            </a:pPr>
            <a:r>
              <a:rPr lang="en-GB">
                <a:solidFill>
                  <a:prstClr val="black"/>
                </a:solidFill>
              </a:rPr>
              <a:t>|     Title of the presentation</a:t>
            </a:r>
          </a:p>
        </p:txBody>
      </p:sp>
      <p:sp>
        <p:nvSpPr>
          <p:cNvPr id="9" name="Slide Number Placeholder 5"/>
          <p:cNvSpPr>
            <a:spLocks noGrp="1"/>
          </p:cNvSpPr>
          <p:nvPr>
            <p:ph type="sldNum" sz="quarter" idx="24"/>
          </p:nvPr>
        </p:nvSpPr>
        <p:spPr/>
        <p:txBody>
          <a:bodyPr/>
          <a:lstStyle>
            <a:lvl1pPr>
              <a:defRPr/>
            </a:lvl1pPr>
          </a:lstStyle>
          <a:p>
            <a:pPr>
              <a:defRPr/>
            </a:pPr>
            <a:fld id="{07632B62-280F-4E77-807B-FECE17F86623}" type="slidenum">
              <a:rPr lang="en-GB">
                <a:solidFill>
                  <a:prstClr val="black"/>
                </a:solidFill>
              </a:rPr>
              <a:pPr>
                <a:defRPr/>
              </a:pPr>
              <a:t>‹#›</a:t>
            </a:fld>
            <a:endParaRPr lang="en-GB">
              <a:solidFill>
                <a:prstClr val="black"/>
              </a:solidFill>
            </a:endParaRPr>
          </a:p>
        </p:txBody>
      </p:sp>
    </p:spTree>
    <p:extLst>
      <p:ext uri="{BB962C8B-B14F-4D97-AF65-F5344CB8AC3E}">
        <p14:creationId xmlns:p14="http://schemas.microsoft.com/office/powerpoint/2010/main" val="107048442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omparison boxes blue">
    <p:spTree>
      <p:nvGrpSpPr>
        <p:cNvPr id="1" name=""/>
        <p:cNvGrpSpPr/>
        <p:nvPr/>
      </p:nvGrpSpPr>
      <p:grpSpPr>
        <a:xfrm>
          <a:off x="0" y="0"/>
          <a:ext cx="0" cy="0"/>
          <a:chOff x="0" y="0"/>
          <a:chExt cx="0" cy="0"/>
        </a:xfrm>
      </p:grpSpPr>
      <p:sp>
        <p:nvSpPr>
          <p:cNvPr id="21" name="Text Placeholder 7"/>
          <p:cNvSpPr>
            <a:spLocks noGrp="1"/>
          </p:cNvSpPr>
          <p:nvPr>
            <p:ph type="body" sz="quarter" idx="2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US" noProof="0" smtClean="0"/>
              <a:t>Click to edit Master text styles</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999" y="2160000"/>
            <a:ext cx="5472000" cy="38772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3" name="Content Placeholder 3"/>
          <p:cNvSpPr>
            <a:spLocks noGrp="1"/>
          </p:cNvSpPr>
          <p:nvPr>
            <p:ph sz="half" idx="26"/>
          </p:nvPr>
        </p:nvSpPr>
        <p:spPr bwMode="invGray">
          <a:xfrm>
            <a:off x="6234364" y="2160000"/>
            <a:ext cx="5472000" cy="38772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8" name="Text Placeholder 7"/>
          <p:cNvSpPr>
            <a:spLocks noGrp="1"/>
          </p:cNvSpPr>
          <p:nvPr>
            <p:ph type="body" sz="quarter" idx="13"/>
          </p:nvPr>
        </p:nvSpPr>
        <p:spPr bwMode="invGray">
          <a:xfrm>
            <a:off x="480485" y="1188003"/>
            <a:ext cx="8160000" cy="288925"/>
          </a:xfrm>
        </p:spPr>
        <p:txBody>
          <a:bodyPr anchor="ctr">
            <a:normAutofit/>
          </a:bodyPr>
          <a:lstStyle>
            <a:lvl1pPr>
              <a:defRPr sz="1600" b="0">
                <a:solidFill>
                  <a:schemeClr val="tx1"/>
                </a:solidFill>
                <a:latin typeface="+mj-lt"/>
              </a:defRPr>
            </a:lvl1pPr>
          </a:lstStyle>
          <a:p>
            <a:pPr lvl="0"/>
            <a:r>
              <a:rPr lang="en-US" noProof="0" smtClean="0"/>
              <a:t>Click to edit Master text styles</a:t>
            </a:r>
          </a:p>
        </p:txBody>
      </p:sp>
      <p:sp>
        <p:nvSpPr>
          <p:cNvPr id="25" name="Text Placeholder 5"/>
          <p:cNvSpPr>
            <a:spLocks noGrp="1"/>
          </p:cNvSpPr>
          <p:nvPr>
            <p:ph type="body" sz="quarter" idx="27"/>
          </p:nvPr>
        </p:nvSpPr>
        <p:spPr bwMode="invGray">
          <a:xfrm>
            <a:off x="479999" y="1800000"/>
            <a:ext cx="5472001" cy="252012"/>
          </a:xfrm>
          <a:solidFill>
            <a:srgbClr val="009CDE"/>
          </a:solidFill>
        </p:spPr>
        <p:txBody>
          <a:bodyPr lIns="72000" tIns="18000" rIns="72000" bIns="18000" anchor="ctr">
            <a:normAutofit/>
          </a:bodyPr>
          <a:lstStyle>
            <a:lvl1pPr>
              <a:defRPr lang="en-US" sz="14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26" name="Text Placeholder 5"/>
          <p:cNvSpPr>
            <a:spLocks noGrp="1"/>
          </p:cNvSpPr>
          <p:nvPr>
            <p:ph type="body" sz="quarter" idx="28"/>
          </p:nvPr>
        </p:nvSpPr>
        <p:spPr bwMode="invGray">
          <a:xfrm>
            <a:off x="6234365" y="1800000"/>
            <a:ext cx="5472000" cy="252012"/>
          </a:xfrm>
          <a:solidFill>
            <a:srgbClr val="009CDE"/>
          </a:solidFill>
        </p:spPr>
        <p:txBody>
          <a:bodyPr lIns="72000" tIns="18000" rIns="72000" bIns="18000" anchor="ctr">
            <a:normAutofit/>
          </a:bodyPr>
          <a:lstStyle>
            <a:lvl1pPr>
              <a:defRPr lang="en-US" sz="1400" b="1" dirty="0">
                <a:solidFill>
                  <a:schemeClr val="bg1"/>
                </a:solidFill>
                <a:latin typeface="+mj-lt"/>
              </a:defRPr>
            </a:lvl1pPr>
          </a:lstStyle>
          <a:p>
            <a:pPr lvl="0"/>
            <a:r>
              <a:rPr lang="en-GB" noProof="0" dirty="0"/>
              <a:t>Edit Master text styles</a:t>
            </a:r>
          </a:p>
        </p:txBody>
      </p:sp>
      <p:sp>
        <p:nvSpPr>
          <p:cNvPr id="9" name="Date Placeholder 3"/>
          <p:cNvSpPr>
            <a:spLocks noGrp="1"/>
          </p:cNvSpPr>
          <p:nvPr>
            <p:ph type="dt" sz="half" idx="29"/>
          </p:nvPr>
        </p:nvSpPr>
        <p:spPr/>
        <p:txBody>
          <a:bodyPr/>
          <a:lstStyle>
            <a:lvl1pPr>
              <a:defRPr/>
            </a:lvl1pPr>
          </a:lstStyle>
          <a:p>
            <a:pPr>
              <a:defRPr/>
            </a:pPr>
            <a:fld id="{60311F0B-7831-42E6-9889-77B83399FB99}" type="datetime1">
              <a:rPr lang="en-GB">
                <a:solidFill>
                  <a:prstClr val="black"/>
                </a:solidFill>
              </a:rPr>
              <a:pPr>
                <a:defRPr/>
              </a:pPr>
              <a:t>25/07/2018</a:t>
            </a:fld>
            <a:endParaRPr lang="en-GB">
              <a:solidFill>
                <a:prstClr val="black"/>
              </a:solidFill>
            </a:endParaRPr>
          </a:p>
        </p:txBody>
      </p:sp>
      <p:sp>
        <p:nvSpPr>
          <p:cNvPr id="10" name="Footer Placeholder 4"/>
          <p:cNvSpPr>
            <a:spLocks noGrp="1"/>
          </p:cNvSpPr>
          <p:nvPr>
            <p:ph type="ftr" sz="quarter" idx="30"/>
          </p:nvPr>
        </p:nvSpPr>
        <p:spPr/>
        <p:txBody>
          <a:bodyPr/>
          <a:lstStyle>
            <a:lvl1pPr>
              <a:defRPr/>
            </a:lvl1pPr>
          </a:lstStyle>
          <a:p>
            <a:pPr>
              <a:defRPr/>
            </a:pPr>
            <a:r>
              <a:rPr lang="en-GB">
                <a:solidFill>
                  <a:prstClr val="black"/>
                </a:solidFill>
              </a:rPr>
              <a:t>|     Title of the presentation</a:t>
            </a:r>
          </a:p>
        </p:txBody>
      </p:sp>
      <p:sp>
        <p:nvSpPr>
          <p:cNvPr id="14" name="Slide Number Placeholder 5"/>
          <p:cNvSpPr>
            <a:spLocks noGrp="1"/>
          </p:cNvSpPr>
          <p:nvPr>
            <p:ph type="sldNum" sz="quarter" idx="31"/>
          </p:nvPr>
        </p:nvSpPr>
        <p:spPr/>
        <p:txBody>
          <a:bodyPr/>
          <a:lstStyle>
            <a:lvl1pPr>
              <a:defRPr/>
            </a:lvl1pPr>
          </a:lstStyle>
          <a:p>
            <a:pPr>
              <a:defRPr/>
            </a:pPr>
            <a:fld id="{FB8002A9-EFC4-4CC0-AEF0-F8A3A04C6208}" type="slidenum">
              <a:rPr lang="en-GB">
                <a:solidFill>
                  <a:prstClr val="black"/>
                </a:solidFill>
              </a:rPr>
              <a:pPr>
                <a:defRPr/>
              </a:pPr>
              <a:t>‹#›</a:t>
            </a:fld>
            <a:endParaRPr lang="en-GB">
              <a:solidFill>
                <a:prstClr val="black"/>
              </a:solidFill>
            </a:endParaRPr>
          </a:p>
        </p:txBody>
      </p:sp>
    </p:spTree>
    <p:extLst>
      <p:ext uri="{BB962C8B-B14F-4D97-AF65-F5344CB8AC3E}">
        <p14:creationId xmlns:p14="http://schemas.microsoft.com/office/powerpoint/2010/main" val="408954990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4 Boxes blue">
    <p:spTree>
      <p:nvGrpSpPr>
        <p:cNvPr id="1" name=""/>
        <p:cNvGrpSpPr/>
        <p:nvPr/>
      </p:nvGrpSpPr>
      <p:grpSpPr>
        <a:xfrm>
          <a:off x="0" y="0"/>
          <a:ext cx="0" cy="0"/>
          <a:chOff x="0" y="0"/>
          <a:chExt cx="0" cy="0"/>
        </a:xfrm>
      </p:grpSpPr>
      <p:sp>
        <p:nvSpPr>
          <p:cNvPr id="21" name="Text Placeholder 7"/>
          <p:cNvSpPr>
            <a:spLocks noGrp="1"/>
          </p:cNvSpPr>
          <p:nvPr>
            <p:ph type="body" sz="quarter" idx="2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US" noProof="0" smtClean="0"/>
              <a:t>Click to edit Master text styles</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999" y="2160000"/>
            <a:ext cx="5472000" cy="1656000"/>
          </a:xfrm>
        </p:spPr>
        <p:txBody>
          <a:bodyPr/>
          <a:lstStyle>
            <a:lvl1pPr>
              <a:defRPr sz="1400"/>
            </a:lvl1pPr>
            <a:lvl2pPr>
              <a:defRPr sz="1400"/>
            </a:lvl2pPr>
            <a:lvl3pPr>
              <a:defRPr sz="1400"/>
            </a:lvl3pPr>
            <a:lvl4pPr>
              <a:defRPr sz="1400"/>
            </a:lvl4pPr>
            <a:lvl5pPr>
              <a:defRPr sz="14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3" name="Content Placeholder 3"/>
          <p:cNvSpPr>
            <a:spLocks noGrp="1"/>
          </p:cNvSpPr>
          <p:nvPr>
            <p:ph sz="half" idx="26"/>
          </p:nvPr>
        </p:nvSpPr>
        <p:spPr bwMode="invGray">
          <a:xfrm>
            <a:off x="6234364" y="2160000"/>
            <a:ext cx="5472000" cy="1656000"/>
          </a:xfrm>
        </p:spPr>
        <p:txBody>
          <a:bodyPr/>
          <a:lstStyle>
            <a:lvl1pPr>
              <a:defRPr sz="1400"/>
            </a:lvl1pPr>
            <a:lvl2pPr>
              <a:defRPr sz="1400"/>
            </a:lvl2pPr>
            <a:lvl3pPr>
              <a:defRPr sz="1400"/>
            </a:lvl3pPr>
            <a:lvl4pPr>
              <a:defRPr sz="1400"/>
            </a:lvl4pPr>
            <a:lvl5pPr>
              <a:defRPr sz="14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9" name="Text Placeholder 5"/>
          <p:cNvSpPr>
            <a:spLocks noGrp="1"/>
          </p:cNvSpPr>
          <p:nvPr>
            <p:ph type="body" sz="quarter" idx="27"/>
          </p:nvPr>
        </p:nvSpPr>
        <p:spPr bwMode="invGray">
          <a:xfrm>
            <a:off x="479999" y="1800000"/>
            <a:ext cx="5472001" cy="252012"/>
          </a:xfrm>
          <a:solidFill>
            <a:srgbClr val="009CDE"/>
          </a:solidFill>
        </p:spPr>
        <p:txBody>
          <a:bodyPr lIns="72000" tIns="18000" rIns="72000" bIns="18000" anchor="ctr">
            <a:normAutofit/>
          </a:bodyPr>
          <a:lstStyle>
            <a:lvl1pPr>
              <a:defRPr lang="en-US" sz="14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20" name="Text Placeholder 5"/>
          <p:cNvSpPr>
            <a:spLocks noGrp="1"/>
          </p:cNvSpPr>
          <p:nvPr>
            <p:ph type="body" sz="quarter" idx="28"/>
          </p:nvPr>
        </p:nvSpPr>
        <p:spPr bwMode="invGray">
          <a:xfrm>
            <a:off x="6234365" y="1800000"/>
            <a:ext cx="5472000" cy="252012"/>
          </a:xfrm>
          <a:solidFill>
            <a:srgbClr val="009CDE"/>
          </a:solidFill>
        </p:spPr>
        <p:txBody>
          <a:bodyPr lIns="72000" tIns="18000" rIns="72000" bIns="18000" anchor="ctr">
            <a:normAutofit/>
          </a:bodyPr>
          <a:lstStyle>
            <a:lvl1pPr>
              <a:defRPr lang="en-US" sz="1400" b="1" dirty="0">
                <a:solidFill>
                  <a:schemeClr val="bg1"/>
                </a:solidFill>
                <a:latin typeface="+mj-lt"/>
              </a:defRPr>
            </a:lvl1pPr>
          </a:lstStyle>
          <a:p>
            <a:pPr lvl="0"/>
            <a:r>
              <a:rPr lang="en-GB" noProof="0"/>
              <a:t>Edit Master text styles</a:t>
            </a:r>
          </a:p>
        </p:txBody>
      </p:sp>
      <p:sp>
        <p:nvSpPr>
          <p:cNvPr id="35" name="Text Placeholder 7"/>
          <p:cNvSpPr>
            <a:spLocks noGrp="1"/>
          </p:cNvSpPr>
          <p:nvPr>
            <p:ph type="body" sz="quarter" idx="13"/>
          </p:nvPr>
        </p:nvSpPr>
        <p:spPr bwMode="invGray">
          <a:xfrm>
            <a:off x="480485" y="1188003"/>
            <a:ext cx="8160000" cy="288925"/>
          </a:xfrm>
        </p:spPr>
        <p:txBody>
          <a:bodyPr anchor="ctr">
            <a:normAutofit/>
          </a:bodyPr>
          <a:lstStyle>
            <a:lvl1pPr>
              <a:defRPr sz="1600" b="0">
                <a:solidFill>
                  <a:schemeClr val="tx1"/>
                </a:solidFill>
                <a:latin typeface="+mj-lt"/>
              </a:defRPr>
            </a:lvl1pPr>
          </a:lstStyle>
          <a:p>
            <a:pPr lvl="0"/>
            <a:r>
              <a:rPr lang="en-US" noProof="0" smtClean="0"/>
              <a:t>Click to edit Master text styles</a:t>
            </a:r>
          </a:p>
        </p:txBody>
      </p:sp>
      <p:sp>
        <p:nvSpPr>
          <p:cNvPr id="37" name="Content Placeholder 2"/>
          <p:cNvSpPr>
            <a:spLocks noGrp="1"/>
          </p:cNvSpPr>
          <p:nvPr>
            <p:ph sz="half" idx="30"/>
          </p:nvPr>
        </p:nvSpPr>
        <p:spPr bwMode="invGray">
          <a:xfrm>
            <a:off x="479999" y="4381200"/>
            <a:ext cx="5472000" cy="1656000"/>
          </a:xfrm>
        </p:spPr>
        <p:txBody>
          <a:bodyPr/>
          <a:lstStyle>
            <a:lvl1pPr>
              <a:defRPr sz="1400"/>
            </a:lvl1pPr>
            <a:lvl2pPr>
              <a:defRPr sz="1400"/>
            </a:lvl2pPr>
            <a:lvl3pPr>
              <a:defRPr sz="1400"/>
            </a:lvl3pPr>
            <a:lvl4pPr>
              <a:defRPr sz="1400"/>
            </a:lvl4pPr>
            <a:lvl5pPr>
              <a:defRPr sz="14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8" name="Content Placeholder 3"/>
          <p:cNvSpPr>
            <a:spLocks noGrp="1"/>
          </p:cNvSpPr>
          <p:nvPr>
            <p:ph sz="half" idx="34"/>
          </p:nvPr>
        </p:nvSpPr>
        <p:spPr bwMode="invGray">
          <a:xfrm>
            <a:off x="6234364" y="4381200"/>
            <a:ext cx="5472000" cy="1656000"/>
          </a:xfrm>
        </p:spPr>
        <p:txBody>
          <a:bodyPr/>
          <a:lstStyle>
            <a:lvl1pPr>
              <a:defRPr sz="1400"/>
            </a:lvl1pPr>
            <a:lvl2pPr>
              <a:defRPr sz="1400"/>
            </a:lvl2pPr>
            <a:lvl3pPr>
              <a:defRPr sz="1400"/>
            </a:lvl3pPr>
            <a:lvl4pPr>
              <a:defRPr sz="1400"/>
            </a:lvl4pPr>
            <a:lvl5pPr>
              <a:defRPr sz="14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39" name="Text Placeholder 5"/>
          <p:cNvSpPr>
            <a:spLocks noGrp="1"/>
          </p:cNvSpPr>
          <p:nvPr>
            <p:ph type="body" sz="quarter" idx="35"/>
          </p:nvPr>
        </p:nvSpPr>
        <p:spPr bwMode="invGray">
          <a:xfrm>
            <a:off x="479999" y="4039524"/>
            <a:ext cx="5472001" cy="252012"/>
          </a:xfrm>
          <a:solidFill>
            <a:srgbClr val="009CDE"/>
          </a:solidFill>
        </p:spPr>
        <p:txBody>
          <a:bodyPr lIns="72000" tIns="18000" rIns="72000" bIns="18000" anchor="ctr">
            <a:normAutofit/>
          </a:bodyPr>
          <a:lstStyle>
            <a:lvl1pPr>
              <a:defRPr lang="en-US" sz="1400" b="1" kern="1200" dirty="0">
                <a:solidFill>
                  <a:schemeClr val="bg1"/>
                </a:solidFill>
                <a:latin typeface="+mj-lt"/>
                <a:ea typeface="+mn-ea"/>
                <a:cs typeface="Times New Roman" panose="02020603050405020304" pitchFamily="18" charset="0"/>
              </a:defRPr>
            </a:lvl1pPr>
            <a:lvl2pPr>
              <a:defRPr lang="en-US" dirty="0" smtClean="0">
                <a:solidFill>
                  <a:schemeClr val="bg1"/>
                </a:solidFill>
              </a:defRPr>
            </a:lvl2pPr>
            <a:lvl3pPr>
              <a:defRPr lang="en-US" dirty="0" smtClean="0">
                <a:solidFill>
                  <a:schemeClr val="bg1"/>
                </a:solidFill>
              </a:defRPr>
            </a:lvl3pPr>
            <a:lvl4pPr>
              <a:defRPr lang="en-US" dirty="0" smtClean="0">
                <a:solidFill>
                  <a:schemeClr val="bg1"/>
                </a:solidFill>
              </a:defRPr>
            </a:lvl4pPr>
            <a:lvl5pPr>
              <a:defRPr lang="en-US" dirty="0">
                <a:solidFill>
                  <a:schemeClr val="bg1"/>
                </a:solidFill>
              </a:defRPr>
            </a:lvl5pPr>
          </a:lstStyle>
          <a:p>
            <a:pPr lvl="0"/>
            <a:r>
              <a:rPr lang="en-GB" noProof="0"/>
              <a:t>Edit Master text styles</a:t>
            </a:r>
          </a:p>
        </p:txBody>
      </p:sp>
      <p:sp>
        <p:nvSpPr>
          <p:cNvPr id="40" name="Text Placeholder 5"/>
          <p:cNvSpPr>
            <a:spLocks noGrp="1"/>
          </p:cNvSpPr>
          <p:nvPr>
            <p:ph type="body" sz="quarter" idx="36"/>
          </p:nvPr>
        </p:nvSpPr>
        <p:spPr bwMode="invGray">
          <a:xfrm>
            <a:off x="6234365" y="4039524"/>
            <a:ext cx="5472000" cy="252012"/>
          </a:xfrm>
          <a:solidFill>
            <a:srgbClr val="009CDE"/>
          </a:solidFill>
        </p:spPr>
        <p:txBody>
          <a:bodyPr lIns="72000" tIns="18000" rIns="72000" bIns="18000" anchor="ctr">
            <a:normAutofit/>
          </a:bodyPr>
          <a:lstStyle>
            <a:lvl1pPr>
              <a:defRPr lang="en-US" sz="1400" b="1" dirty="0">
                <a:solidFill>
                  <a:schemeClr val="bg1"/>
                </a:solidFill>
                <a:latin typeface="+mj-lt"/>
              </a:defRPr>
            </a:lvl1pPr>
          </a:lstStyle>
          <a:p>
            <a:pPr lvl="0"/>
            <a:r>
              <a:rPr lang="en-GB" noProof="0"/>
              <a:t>Edit Master text styles</a:t>
            </a:r>
          </a:p>
        </p:txBody>
      </p:sp>
      <p:sp>
        <p:nvSpPr>
          <p:cNvPr id="14" name="Date Placeholder 3"/>
          <p:cNvSpPr>
            <a:spLocks noGrp="1"/>
          </p:cNvSpPr>
          <p:nvPr>
            <p:ph type="dt" sz="half" idx="37"/>
          </p:nvPr>
        </p:nvSpPr>
        <p:spPr/>
        <p:txBody>
          <a:bodyPr/>
          <a:lstStyle>
            <a:lvl1pPr>
              <a:defRPr/>
            </a:lvl1pPr>
          </a:lstStyle>
          <a:p>
            <a:pPr>
              <a:defRPr/>
            </a:pPr>
            <a:fld id="{9BAA3A65-36EF-4669-B9BA-875645D16C11}" type="datetime1">
              <a:rPr lang="en-GB">
                <a:solidFill>
                  <a:prstClr val="black"/>
                </a:solidFill>
              </a:rPr>
              <a:pPr>
                <a:defRPr/>
              </a:pPr>
              <a:t>25/07/2018</a:t>
            </a:fld>
            <a:endParaRPr lang="en-GB">
              <a:solidFill>
                <a:prstClr val="black"/>
              </a:solidFill>
            </a:endParaRPr>
          </a:p>
        </p:txBody>
      </p:sp>
      <p:sp>
        <p:nvSpPr>
          <p:cNvPr id="15" name="Footer Placeholder 4"/>
          <p:cNvSpPr>
            <a:spLocks noGrp="1"/>
          </p:cNvSpPr>
          <p:nvPr>
            <p:ph type="ftr" sz="quarter" idx="38"/>
          </p:nvPr>
        </p:nvSpPr>
        <p:spPr/>
        <p:txBody>
          <a:bodyPr/>
          <a:lstStyle>
            <a:lvl1pPr>
              <a:defRPr/>
            </a:lvl1pPr>
          </a:lstStyle>
          <a:p>
            <a:pPr>
              <a:defRPr/>
            </a:pPr>
            <a:r>
              <a:rPr lang="en-GB">
                <a:solidFill>
                  <a:prstClr val="black"/>
                </a:solidFill>
              </a:rPr>
              <a:t>|     Title of the presentation</a:t>
            </a:r>
          </a:p>
        </p:txBody>
      </p:sp>
      <p:sp>
        <p:nvSpPr>
          <p:cNvPr id="16" name="Slide Number Placeholder 5"/>
          <p:cNvSpPr>
            <a:spLocks noGrp="1"/>
          </p:cNvSpPr>
          <p:nvPr>
            <p:ph type="sldNum" sz="quarter" idx="39"/>
          </p:nvPr>
        </p:nvSpPr>
        <p:spPr/>
        <p:txBody>
          <a:bodyPr/>
          <a:lstStyle>
            <a:lvl1pPr>
              <a:defRPr/>
            </a:lvl1pPr>
          </a:lstStyle>
          <a:p>
            <a:pPr>
              <a:defRPr/>
            </a:pPr>
            <a:fld id="{3DA9C564-9EB1-4C59-BE8F-CDEA2811ACEE}" type="slidenum">
              <a:rPr lang="en-GB">
                <a:solidFill>
                  <a:prstClr val="black"/>
                </a:solidFill>
              </a:rPr>
              <a:pPr>
                <a:defRPr/>
              </a:pPr>
              <a:t>‹#›</a:t>
            </a:fld>
            <a:endParaRPr lang="en-GB">
              <a:solidFill>
                <a:prstClr val="black"/>
              </a:solidFill>
            </a:endParaRPr>
          </a:p>
        </p:txBody>
      </p:sp>
    </p:spTree>
    <p:extLst>
      <p:ext uri="{BB962C8B-B14F-4D97-AF65-F5344CB8AC3E}">
        <p14:creationId xmlns:p14="http://schemas.microsoft.com/office/powerpoint/2010/main" val="331317875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3 Columns blue">
    <p:spTree>
      <p:nvGrpSpPr>
        <p:cNvPr id="1" name=""/>
        <p:cNvGrpSpPr/>
        <p:nvPr/>
      </p:nvGrpSpPr>
      <p:grpSpPr>
        <a:xfrm>
          <a:off x="0" y="0"/>
          <a:ext cx="0" cy="0"/>
          <a:chOff x="0" y="0"/>
          <a:chExt cx="0" cy="0"/>
        </a:xfrm>
      </p:grpSpPr>
      <p:sp>
        <p:nvSpPr>
          <p:cNvPr id="21" name="Text Placeholder 7"/>
          <p:cNvSpPr>
            <a:spLocks noGrp="1"/>
          </p:cNvSpPr>
          <p:nvPr>
            <p:ph type="body" sz="quarter" idx="2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US" noProof="0" smtClean="0"/>
              <a:t>Click to edit Master text styles</a:t>
            </a:r>
          </a:p>
        </p:txBody>
      </p:sp>
      <p:sp>
        <p:nvSpPr>
          <p:cNvPr id="11" name="Title 10"/>
          <p:cNvSpPr>
            <a:spLocks noGrp="1"/>
          </p:cNvSpPr>
          <p:nvPr>
            <p:ph type="title"/>
          </p:nvPr>
        </p:nvSpPr>
        <p:spPr bwMode="invGray"/>
        <p:txBody>
          <a:bodyPr/>
          <a:lstStyle/>
          <a:p>
            <a:r>
              <a:rPr lang="en-GB" noProof="0"/>
              <a:t>Click to edit Master title style</a:t>
            </a:r>
          </a:p>
        </p:txBody>
      </p:sp>
      <p:sp>
        <p:nvSpPr>
          <p:cNvPr id="12" name="Content Placeholder 2"/>
          <p:cNvSpPr>
            <a:spLocks noGrp="1"/>
          </p:cNvSpPr>
          <p:nvPr>
            <p:ph sz="half" idx="25"/>
          </p:nvPr>
        </p:nvSpPr>
        <p:spPr bwMode="invGray">
          <a:xfrm>
            <a:off x="479999" y="2160000"/>
            <a:ext cx="3552000" cy="3877200"/>
          </a:xfrm>
        </p:spPr>
        <p:txBody>
          <a:bodyPr/>
          <a:lstStyle>
            <a:lvl1pPr>
              <a:defRPr sz="1400"/>
            </a:lvl1pPr>
            <a:lvl2pPr>
              <a:defRPr sz="1400"/>
            </a:lvl2pPr>
            <a:lvl3pPr>
              <a:defRPr sz="1400"/>
            </a:lvl3pPr>
            <a:lvl4pPr>
              <a:defRPr sz="1400"/>
            </a:lvl4pPr>
            <a:lvl5pPr>
              <a:defRPr sz="14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9" name="Text Placeholder 5"/>
          <p:cNvSpPr>
            <a:spLocks noGrp="1"/>
          </p:cNvSpPr>
          <p:nvPr>
            <p:ph type="body" sz="quarter" idx="27"/>
          </p:nvPr>
        </p:nvSpPr>
        <p:spPr bwMode="invGray">
          <a:xfrm>
            <a:off x="479999" y="1800000"/>
            <a:ext cx="3552000" cy="252012"/>
          </a:xfrm>
          <a:solidFill>
            <a:srgbClr val="009CDE"/>
          </a:solidFill>
        </p:spPr>
        <p:txBody>
          <a:bodyPr lIns="72000" tIns="18000" rIns="72000" bIns="18000" anchor="ctr">
            <a:normAutofit/>
          </a:bodyPr>
          <a:lstStyle>
            <a:lvl1pPr>
              <a:defRPr lang="en-US" sz="1400" b="1" dirty="0">
                <a:solidFill>
                  <a:schemeClr val="bg1"/>
                </a:solidFill>
                <a:latin typeface="+mj-lt"/>
              </a:defRPr>
            </a:lvl1pPr>
          </a:lstStyle>
          <a:p>
            <a:pPr lvl="0"/>
            <a:r>
              <a:rPr lang="en-GB" noProof="0"/>
              <a:t>Edit Master text styles</a:t>
            </a:r>
          </a:p>
        </p:txBody>
      </p:sp>
      <p:sp>
        <p:nvSpPr>
          <p:cNvPr id="16" name="Content Placeholder 2"/>
          <p:cNvSpPr>
            <a:spLocks noGrp="1"/>
          </p:cNvSpPr>
          <p:nvPr>
            <p:ph sz="half" idx="29"/>
          </p:nvPr>
        </p:nvSpPr>
        <p:spPr bwMode="invGray">
          <a:xfrm>
            <a:off x="4317181" y="2160000"/>
            <a:ext cx="3552000" cy="3877200"/>
          </a:xfrm>
        </p:spPr>
        <p:txBody>
          <a:bodyPr/>
          <a:lstStyle>
            <a:lvl1pPr>
              <a:defRPr sz="1400"/>
            </a:lvl1pPr>
            <a:lvl2pPr>
              <a:defRPr sz="1400"/>
            </a:lvl2pPr>
            <a:lvl3pPr>
              <a:defRPr sz="1400"/>
            </a:lvl3pPr>
            <a:lvl4pPr>
              <a:defRPr sz="1400"/>
            </a:lvl4pPr>
            <a:lvl5pPr>
              <a:defRPr sz="14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17" name="Text Placeholder 5"/>
          <p:cNvSpPr>
            <a:spLocks noGrp="1"/>
          </p:cNvSpPr>
          <p:nvPr>
            <p:ph type="body" sz="quarter" idx="30"/>
          </p:nvPr>
        </p:nvSpPr>
        <p:spPr bwMode="invGray">
          <a:xfrm>
            <a:off x="4317181" y="1800000"/>
            <a:ext cx="3552000" cy="252012"/>
          </a:xfrm>
          <a:solidFill>
            <a:srgbClr val="009CDE"/>
          </a:solidFill>
        </p:spPr>
        <p:txBody>
          <a:bodyPr lIns="72000" tIns="18000" rIns="72000" bIns="18000" anchor="ctr">
            <a:normAutofit/>
          </a:bodyPr>
          <a:lstStyle>
            <a:lvl1pPr>
              <a:defRPr lang="en-US" sz="1400" b="1" dirty="0">
                <a:solidFill>
                  <a:schemeClr val="bg1"/>
                </a:solidFill>
                <a:latin typeface="+mj-lt"/>
              </a:defRPr>
            </a:lvl1pPr>
          </a:lstStyle>
          <a:p>
            <a:pPr lvl="0"/>
            <a:r>
              <a:rPr lang="en-GB" noProof="0"/>
              <a:t>Edit Master text styles</a:t>
            </a:r>
          </a:p>
        </p:txBody>
      </p:sp>
      <p:sp>
        <p:nvSpPr>
          <p:cNvPr id="24" name="Content Placeholder 2"/>
          <p:cNvSpPr>
            <a:spLocks noGrp="1"/>
          </p:cNvSpPr>
          <p:nvPr>
            <p:ph sz="half" idx="31"/>
          </p:nvPr>
        </p:nvSpPr>
        <p:spPr bwMode="invGray">
          <a:xfrm>
            <a:off x="8154364" y="2160000"/>
            <a:ext cx="3552000" cy="3877200"/>
          </a:xfrm>
        </p:spPr>
        <p:txBody>
          <a:bodyPr/>
          <a:lstStyle>
            <a:lvl1pPr>
              <a:defRPr sz="1400"/>
            </a:lvl1pPr>
            <a:lvl2pPr>
              <a:defRPr sz="1400"/>
            </a:lvl2pPr>
            <a:lvl3pPr>
              <a:defRPr sz="1400"/>
            </a:lvl3pPr>
            <a:lvl4pPr>
              <a:defRPr sz="1400"/>
            </a:lvl4pPr>
            <a:lvl5pPr>
              <a:defRPr sz="1400"/>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25" name="Text Placeholder 5"/>
          <p:cNvSpPr>
            <a:spLocks noGrp="1"/>
          </p:cNvSpPr>
          <p:nvPr>
            <p:ph type="body" sz="quarter" idx="32"/>
          </p:nvPr>
        </p:nvSpPr>
        <p:spPr bwMode="invGray">
          <a:xfrm>
            <a:off x="8154364" y="1800000"/>
            <a:ext cx="3552000" cy="252012"/>
          </a:xfrm>
          <a:solidFill>
            <a:srgbClr val="009CDE"/>
          </a:solidFill>
        </p:spPr>
        <p:txBody>
          <a:bodyPr lIns="72000" tIns="18000" rIns="72000" bIns="18000" anchor="ctr">
            <a:normAutofit/>
          </a:bodyPr>
          <a:lstStyle>
            <a:lvl1pPr>
              <a:defRPr lang="en-US" sz="1400" b="1" dirty="0">
                <a:solidFill>
                  <a:schemeClr val="bg1"/>
                </a:solidFill>
                <a:latin typeface="+mj-lt"/>
              </a:defRPr>
            </a:lvl1pPr>
          </a:lstStyle>
          <a:p>
            <a:pPr lvl="0"/>
            <a:r>
              <a:rPr lang="en-GB" noProof="0"/>
              <a:t>Edit Master text styles</a:t>
            </a:r>
          </a:p>
        </p:txBody>
      </p:sp>
      <p:sp>
        <p:nvSpPr>
          <p:cNvPr id="23" name="Text Placeholder 7"/>
          <p:cNvSpPr>
            <a:spLocks noGrp="1"/>
          </p:cNvSpPr>
          <p:nvPr>
            <p:ph type="body" sz="quarter" idx="13"/>
          </p:nvPr>
        </p:nvSpPr>
        <p:spPr bwMode="invGray">
          <a:xfrm>
            <a:off x="480485" y="1188003"/>
            <a:ext cx="8160000" cy="288925"/>
          </a:xfrm>
        </p:spPr>
        <p:txBody>
          <a:bodyPr anchor="ctr">
            <a:normAutofit/>
          </a:bodyPr>
          <a:lstStyle>
            <a:lvl1pPr>
              <a:defRPr sz="1600" b="0">
                <a:solidFill>
                  <a:schemeClr val="tx1"/>
                </a:solidFill>
                <a:latin typeface="+mj-lt"/>
              </a:defRPr>
            </a:lvl1pPr>
          </a:lstStyle>
          <a:p>
            <a:pPr lvl="0"/>
            <a:r>
              <a:rPr lang="en-US" noProof="0" smtClean="0"/>
              <a:t>Click to edit Master text styles</a:t>
            </a:r>
          </a:p>
        </p:txBody>
      </p:sp>
      <p:sp>
        <p:nvSpPr>
          <p:cNvPr id="13" name="Date Placeholder 3"/>
          <p:cNvSpPr>
            <a:spLocks noGrp="1"/>
          </p:cNvSpPr>
          <p:nvPr>
            <p:ph type="dt" sz="half" idx="33"/>
          </p:nvPr>
        </p:nvSpPr>
        <p:spPr/>
        <p:txBody>
          <a:bodyPr/>
          <a:lstStyle>
            <a:lvl1pPr>
              <a:defRPr/>
            </a:lvl1pPr>
          </a:lstStyle>
          <a:p>
            <a:pPr>
              <a:defRPr/>
            </a:pPr>
            <a:fld id="{8C5100F8-3BD0-41AF-8359-F4630C64E536}" type="datetime1">
              <a:rPr lang="en-GB">
                <a:solidFill>
                  <a:prstClr val="black"/>
                </a:solidFill>
              </a:rPr>
              <a:pPr>
                <a:defRPr/>
              </a:pPr>
              <a:t>25/07/2018</a:t>
            </a:fld>
            <a:endParaRPr lang="en-GB">
              <a:solidFill>
                <a:prstClr val="black"/>
              </a:solidFill>
            </a:endParaRPr>
          </a:p>
        </p:txBody>
      </p:sp>
      <p:sp>
        <p:nvSpPr>
          <p:cNvPr id="14" name="Footer Placeholder 4"/>
          <p:cNvSpPr>
            <a:spLocks noGrp="1"/>
          </p:cNvSpPr>
          <p:nvPr>
            <p:ph type="ftr" sz="quarter" idx="34"/>
          </p:nvPr>
        </p:nvSpPr>
        <p:spPr/>
        <p:txBody>
          <a:bodyPr/>
          <a:lstStyle>
            <a:lvl1pPr>
              <a:defRPr/>
            </a:lvl1pPr>
          </a:lstStyle>
          <a:p>
            <a:pPr>
              <a:defRPr/>
            </a:pPr>
            <a:r>
              <a:rPr lang="en-GB">
                <a:solidFill>
                  <a:prstClr val="black"/>
                </a:solidFill>
              </a:rPr>
              <a:t>|     Title of the presentation</a:t>
            </a:r>
          </a:p>
        </p:txBody>
      </p:sp>
      <p:sp>
        <p:nvSpPr>
          <p:cNvPr id="15" name="Slide Number Placeholder 5"/>
          <p:cNvSpPr>
            <a:spLocks noGrp="1"/>
          </p:cNvSpPr>
          <p:nvPr>
            <p:ph type="sldNum" sz="quarter" idx="35"/>
          </p:nvPr>
        </p:nvSpPr>
        <p:spPr/>
        <p:txBody>
          <a:bodyPr/>
          <a:lstStyle>
            <a:lvl1pPr>
              <a:defRPr/>
            </a:lvl1pPr>
          </a:lstStyle>
          <a:p>
            <a:pPr>
              <a:defRPr/>
            </a:pPr>
            <a:fld id="{A2523599-B56F-4000-8337-B830F1283AA7}" type="slidenum">
              <a:rPr lang="en-GB">
                <a:solidFill>
                  <a:prstClr val="black"/>
                </a:solidFill>
              </a:rPr>
              <a:pPr>
                <a:defRPr/>
              </a:pPr>
              <a:t>‹#›</a:t>
            </a:fld>
            <a:endParaRPr lang="en-GB">
              <a:solidFill>
                <a:prstClr val="black"/>
              </a:solidFill>
            </a:endParaRPr>
          </a:p>
        </p:txBody>
      </p:sp>
    </p:spTree>
    <p:extLst>
      <p:ext uri="{BB962C8B-B14F-4D97-AF65-F5344CB8AC3E}">
        <p14:creationId xmlns:p14="http://schemas.microsoft.com/office/powerpoint/2010/main" val="152011614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Image left / Text right blue">
    <p:spTree>
      <p:nvGrpSpPr>
        <p:cNvPr id="1" name=""/>
        <p:cNvGrpSpPr/>
        <p:nvPr/>
      </p:nvGrpSpPr>
      <p:grpSpPr>
        <a:xfrm>
          <a:off x="0" y="0"/>
          <a:ext cx="0" cy="0"/>
          <a:chOff x="0" y="0"/>
          <a:chExt cx="0" cy="0"/>
        </a:xfrm>
      </p:grpSpPr>
      <p:sp>
        <p:nvSpPr>
          <p:cNvPr id="4" name="Content Placeholder 3"/>
          <p:cNvSpPr>
            <a:spLocks noGrp="1"/>
          </p:cNvSpPr>
          <p:nvPr>
            <p:ph sz="half" idx="2"/>
          </p:nvPr>
        </p:nvSpPr>
        <p:spPr bwMode="invGray">
          <a:xfrm>
            <a:off x="6234364" y="1800000"/>
            <a:ext cx="5472000" cy="4237200"/>
          </a:xfrm>
        </p:spPr>
        <p:txBody>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Picture Placeholder 5"/>
          <p:cNvSpPr>
            <a:spLocks noGrp="1"/>
          </p:cNvSpPr>
          <p:nvPr>
            <p:ph type="pic" sz="quarter" idx="17"/>
          </p:nvPr>
        </p:nvSpPr>
        <p:spPr bwMode="invGray">
          <a:xfrm>
            <a:off x="479999" y="1800000"/>
            <a:ext cx="5472000"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lvl="0"/>
            <a:r>
              <a:rPr lang="en-US" noProof="0" smtClean="0"/>
              <a:t>Click icon to add picture</a:t>
            </a:r>
            <a:endParaRPr lang="en-GB" noProof="0" dirty="0"/>
          </a:p>
        </p:txBody>
      </p:sp>
      <p:sp>
        <p:nvSpPr>
          <p:cNvPr id="23" name="Text Placeholder 7"/>
          <p:cNvSpPr>
            <a:spLocks noGrp="1"/>
          </p:cNvSpPr>
          <p:nvPr>
            <p:ph type="body" sz="quarter" idx="2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US" noProof="0" smtClean="0"/>
              <a:t>Click to edit Master text styles</a:t>
            </a:r>
          </a:p>
        </p:txBody>
      </p:sp>
      <p:sp>
        <p:nvSpPr>
          <p:cNvPr id="15" name="Title 14"/>
          <p:cNvSpPr>
            <a:spLocks noGrp="1"/>
          </p:cNvSpPr>
          <p:nvPr>
            <p:ph type="title"/>
          </p:nvPr>
        </p:nvSpPr>
        <p:spPr bwMode="invGray"/>
        <p:txBody>
          <a:bodyPr/>
          <a:lstStyle/>
          <a:p>
            <a:r>
              <a:rPr lang="en-GB" noProof="0"/>
              <a:t>Click to edit Master title style</a:t>
            </a:r>
          </a:p>
        </p:txBody>
      </p:sp>
      <p:sp>
        <p:nvSpPr>
          <p:cNvPr id="16" name="Text Placeholder 7"/>
          <p:cNvSpPr>
            <a:spLocks noGrp="1"/>
          </p:cNvSpPr>
          <p:nvPr>
            <p:ph type="body" sz="quarter" idx="13"/>
          </p:nvPr>
        </p:nvSpPr>
        <p:spPr bwMode="invGray">
          <a:xfrm>
            <a:off x="480485" y="1188003"/>
            <a:ext cx="8160000" cy="288925"/>
          </a:xfrm>
        </p:spPr>
        <p:txBody>
          <a:bodyPr anchor="ctr">
            <a:normAutofit/>
          </a:bodyPr>
          <a:lstStyle>
            <a:lvl1pPr>
              <a:defRPr sz="1600" b="0">
                <a:solidFill>
                  <a:schemeClr val="tx1"/>
                </a:solidFill>
                <a:latin typeface="+mj-lt"/>
              </a:defRPr>
            </a:lvl1pPr>
          </a:lstStyle>
          <a:p>
            <a:pPr lvl="0"/>
            <a:r>
              <a:rPr lang="en-US" noProof="0" smtClean="0"/>
              <a:t>Click to edit Master text styles</a:t>
            </a:r>
          </a:p>
        </p:txBody>
      </p:sp>
      <p:sp>
        <p:nvSpPr>
          <p:cNvPr id="7" name="Date Placeholder 3"/>
          <p:cNvSpPr>
            <a:spLocks noGrp="1"/>
          </p:cNvSpPr>
          <p:nvPr>
            <p:ph type="dt" sz="half" idx="22"/>
          </p:nvPr>
        </p:nvSpPr>
        <p:spPr/>
        <p:txBody>
          <a:bodyPr/>
          <a:lstStyle>
            <a:lvl1pPr>
              <a:defRPr/>
            </a:lvl1pPr>
          </a:lstStyle>
          <a:p>
            <a:pPr>
              <a:defRPr/>
            </a:pPr>
            <a:fld id="{D7F4CAA0-A40B-492A-A10D-A408C2486C41}" type="datetime1">
              <a:rPr lang="en-GB">
                <a:solidFill>
                  <a:prstClr val="black"/>
                </a:solidFill>
              </a:rPr>
              <a:pPr>
                <a:defRPr/>
              </a:pPr>
              <a:t>25/07/2018</a:t>
            </a:fld>
            <a:endParaRPr lang="en-GB">
              <a:solidFill>
                <a:prstClr val="black"/>
              </a:solidFill>
            </a:endParaRPr>
          </a:p>
        </p:txBody>
      </p:sp>
      <p:sp>
        <p:nvSpPr>
          <p:cNvPr id="8" name="Footer Placeholder 4"/>
          <p:cNvSpPr>
            <a:spLocks noGrp="1"/>
          </p:cNvSpPr>
          <p:nvPr>
            <p:ph type="ftr" sz="quarter" idx="23"/>
          </p:nvPr>
        </p:nvSpPr>
        <p:spPr/>
        <p:txBody>
          <a:bodyPr/>
          <a:lstStyle>
            <a:lvl1pPr>
              <a:defRPr/>
            </a:lvl1pPr>
          </a:lstStyle>
          <a:p>
            <a:pPr>
              <a:defRPr/>
            </a:pPr>
            <a:r>
              <a:rPr lang="en-GB">
                <a:solidFill>
                  <a:prstClr val="black"/>
                </a:solidFill>
              </a:rPr>
              <a:t>|     Title of the presentation</a:t>
            </a:r>
          </a:p>
        </p:txBody>
      </p:sp>
      <p:sp>
        <p:nvSpPr>
          <p:cNvPr id="9" name="Slide Number Placeholder 5"/>
          <p:cNvSpPr>
            <a:spLocks noGrp="1"/>
          </p:cNvSpPr>
          <p:nvPr>
            <p:ph type="sldNum" sz="quarter" idx="24"/>
          </p:nvPr>
        </p:nvSpPr>
        <p:spPr/>
        <p:txBody>
          <a:bodyPr/>
          <a:lstStyle>
            <a:lvl1pPr>
              <a:defRPr/>
            </a:lvl1pPr>
          </a:lstStyle>
          <a:p>
            <a:pPr>
              <a:defRPr/>
            </a:pPr>
            <a:fld id="{44239BED-E11B-4C24-B6AA-FD4F410A3D02}" type="slidenum">
              <a:rPr lang="en-GB">
                <a:solidFill>
                  <a:prstClr val="black"/>
                </a:solidFill>
              </a:rPr>
              <a:pPr>
                <a:defRPr/>
              </a:pPr>
              <a:t>‹#›</a:t>
            </a:fld>
            <a:endParaRPr lang="en-GB">
              <a:solidFill>
                <a:prstClr val="black"/>
              </a:solidFill>
            </a:endParaRPr>
          </a:p>
        </p:txBody>
      </p:sp>
    </p:spTree>
    <p:extLst>
      <p:ext uri="{BB962C8B-B14F-4D97-AF65-F5344CB8AC3E}">
        <p14:creationId xmlns:p14="http://schemas.microsoft.com/office/powerpoint/2010/main" val="29837752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Quotation blue">
    <p:spTree>
      <p:nvGrpSpPr>
        <p:cNvPr id="1" name=""/>
        <p:cNvGrpSpPr/>
        <p:nvPr/>
      </p:nvGrpSpPr>
      <p:grpSpPr>
        <a:xfrm>
          <a:off x="0" y="0"/>
          <a:ext cx="0" cy="0"/>
          <a:chOff x="0" y="0"/>
          <a:chExt cx="0" cy="0"/>
        </a:xfrm>
      </p:grpSpPr>
      <p:sp>
        <p:nvSpPr>
          <p:cNvPr id="4" name="Content Placeholder 3"/>
          <p:cNvSpPr>
            <a:spLocks noGrp="1"/>
          </p:cNvSpPr>
          <p:nvPr>
            <p:ph sz="half" idx="2"/>
          </p:nvPr>
        </p:nvSpPr>
        <p:spPr bwMode="invGray">
          <a:xfrm>
            <a:off x="6234364" y="1800000"/>
            <a:ext cx="5472000" cy="4237200"/>
          </a:xfrm>
          <a:solidFill>
            <a:srgbClr val="009CDE"/>
          </a:solidFill>
        </p:spPr>
        <p:txBody>
          <a:bodyPr lIns="144000" tIns="144000" rIns="144000" bIns="144000"/>
          <a:lstStyle>
            <a:lvl1pPr>
              <a:defRPr sz="1400" b="1">
                <a:solidFill>
                  <a:schemeClr val="bg1"/>
                </a:solidFill>
                <a:latin typeface="+mn-lt"/>
              </a:defRPr>
            </a:lvl1pPr>
            <a:lvl2pPr>
              <a:buClr>
                <a:schemeClr val="bg1"/>
              </a:buClr>
              <a:defRPr sz="1400">
                <a:solidFill>
                  <a:schemeClr val="bg1"/>
                </a:solidFill>
                <a:latin typeface="+mn-lt"/>
              </a:defRPr>
            </a:lvl2pPr>
            <a:lvl3pPr>
              <a:buClr>
                <a:schemeClr val="bg1"/>
              </a:buClr>
              <a:defRPr sz="1400">
                <a:solidFill>
                  <a:schemeClr val="bg1"/>
                </a:solidFill>
                <a:latin typeface="+mn-lt"/>
              </a:defRPr>
            </a:lvl3pPr>
            <a:lvl4pPr>
              <a:buClr>
                <a:schemeClr val="bg1"/>
              </a:buClr>
              <a:defRPr sz="1400">
                <a:solidFill>
                  <a:schemeClr val="bg1"/>
                </a:solidFill>
                <a:latin typeface="+mn-lt"/>
              </a:defRPr>
            </a:lvl4pPr>
            <a:lvl5pPr>
              <a:buClr>
                <a:schemeClr val="bg1"/>
              </a:buClr>
              <a:defRPr sz="1400">
                <a:solidFill>
                  <a:schemeClr val="bg1"/>
                </a:solidFill>
                <a:latin typeface="+mn-lt"/>
              </a:defRPr>
            </a:lvl5p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Picture Placeholder 5"/>
          <p:cNvSpPr>
            <a:spLocks noGrp="1"/>
          </p:cNvSpPr>
          <p:nvPr>
            <p:ph type="pic" sz="quarter" idx="17"/>
          </p:nvPr>
        </p:nvSpPr>
        <p:spPr bwMode="invGray">
          <a:xfrm>
            <a:off x="479999" y="1800000"/>
            <a:ext cx="5472000"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lvl="0"/>
            <a:r>
              <a:rPr lang="en-US" noProof="0" smtClean="0"/>
              <a:t>Click icon to add picture</a:t>
            </a:r>
            <a:endParaRPr lang="en-GB" noProof="0" dirty="0"/>
          </a:p>
        </p:txBody>
      </p:sp>
      <p:sp>
        <p:nvSpPr>
          <p:cNvPr id="23" name="Text Placeholder 7"/>
          <p:cNvSpPr>
            <a:spLocks noGrp="1"/>
          </p:cNvSpPr>
          <p:nvPr>
            <p:ph type="body" sz="quarter" idx="2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US" noProof="0" smtClean="0"/>
              <a:t>Click to edit Master text styles</a:t>
            </a:r>
          </a:p>
        </p:txBody>
      </p:sp>
      <p:sp>
        <p:nvSpPr>
          <p:cNvPr id="15" name="Title 14"/>
          <p:cNvSpPr>
            <a:spLocks noGrp="1"/>
          </p:cNvSpPr>
          <p:nvPr>
            <p:ph type="title"/>
          </p:nvPr>
        </p:nvSpPr>
        <p:spPr bwMode="invGray"/>
        <p:txBody>
          <a:bodyPr/>
          <a:lstStyle/>
          <a:p>
            <a:r>
              <a:rPr lang="en-GB" noProof="0"/>
              <a:t>Click to edit Master title style</a:t>
            </a:r>
          </a:p>
        </p:txBody>
      </p:sp>
      <p:sp>
        <p:nvSpPr>
          <p:cNvPr id="16" name="Text Placeholder 7"/>
          <p:cNvSpPr>
            <a:spLocks noGrp="1"/>
          </p:cNvSpPr>
          <p:nvPr>
            <p:ph type="body" sz="quarter" idx="13"/>
          </p:nvPr>
        </p:nvSpPr>
        <p:spPr bwMode="invGray">
          <a:xfrm>
            <a:off x="480485" y="1188003"/>
            <a:ext cx="8160000" cy="288925"/>
          </a:xfrm>
        </p:spPr>
        <p:txBody>
          <a:bodyPr anchor="ctr">
            <a:normAutofit/>
          </a:bodyPr>
          <a:lstStyle>
            <a:lvl1pPr>
              <a:defRPr sz="1600" b="0">
                <a:solidFill>
                  <a:schemeClr val="tx1"/>
                </a:solidFill>
                <a:latin typeface="+mj-lt"/>
              </a:defRPr>
            </a:lvl1pPr>
          </a:lstStyle>
          <a:p>
            <a:pPr lvl="0"/>
            <a:r>
              <a:rPr lang="en-US" noProof="0" smtClean="0"/>
              <a:t>Click to edit Master text styles</a:t>
            </a:r>
          </a:p>
        </p:txBody>
      </p:sp>
      <p:sp>
        <p:nvSpPr>
          <p:cNvPr id="7" name="Date Placeholder 3"/>
          <p:cNvSpPr>
            <a:spLocks noGrp="1"/>
          </p:cNvSpPr>
          <p:nvPr>
            <p:ph type="dt" sz="half" idx="22"/>
          </p:nvPr>
        </p:nvSpPr>
        <p:spPr/>
        <p:txBody>
          <a:bodyPr/>
          <a:lstStyle>
            <a:lvl1pPr>
              <a:defRPr/>
            </a:lvl1pPr>
          </a:lstStyle>
          <a:p>
            <a:pPr>
              <a:defRPr/>
            </a:pPr>
            <a:fld id="{C6FF024F-4A01-4023-AEAE-A76CE18EECCF}" type="datetime1">
              <a:rPr lang="en-GB">
                <a:solidFill>
                  <a:prstClr val="black"/>
                </a:solidFill>
              </a:rPr>
              <a:pPr>
                <a:defRPr/>
              </a:pPr>
              <a:t>25/07/2018</a:t>
            </a:fld>
            <a:endParaRPr lang="en-GB">
              <a:solidFill>
                <a:prstClr val="black"/>
              </a:solidFill>
            </a:endParaRPr>
          </a:p>
        </p:txBody>
      </p:sp>
      <p:sp>
        <p:nvSpPr>
          <p:cNvPr id="8" name="Footer Placeholder 4"/>
          <p:cNvSpPr>
            <a:spLocks noGrp="1"/>
          </p:cNvSpPr>
          <p:nvPr>
            <p:ph type="ftr" sz="quarter" idx="23"/>
          </p:nvPr>
        </p:nvSpPr>
        <p:spPr/>
        <p:txBody>
          <a:bodyPr/>
          <a:lstStyle>
            <a:lvl1pPr>
              <a:defRPr/>
            </a:lvl1pPr>
          </a:lstStyle>
          <a:p>
            <a:pPr>
              <a:defRPr/>
            </a:pPr>
            <a:r>
              <a:rPr lang="en-GB">
                <a:solidFill>
                  <a:prstClr val="black"/>
                </a:solidFill>
              </a:rPr>
              <a:t>|     Title of the presentation</a:t>
            </a:r>
          </a:p>
        </p:txBody>
      </p:sp>
      <p:sp>
        <p:nvSpPr>
          <p:cNvPr id="9" name="Slide Number Placeholder 5"/>
          <p:cNvSpPr>
            <a:spLocks noGrp="1"/>
          </p:cNvSpPr>
          <p:nvPr>
            <p:ph type="sldNum" sz="quarter" idx="24"/>
          </p:nvPr>
        </p:nvSpPr>
        <p:spPr/>
        <p:txBody>
          <a:bodyPr/>
          <a:lstStyle>
            <a:lvl1pPr>
              <a:defRPr/>
            </a:lvl1pPr>
          </a:lstStyle>
          <a:p>
            <a:pPr>
              <a:defRPr/>
            </a:pPr>
            <a:fld id="{F1FCD13E-CFCD-42D5-9D3C-710032CA3D97}" type="slidenum">
              <a:rPr lang="en-GB">
                <a:solidFill>
                  <a:prstClr val="black"/>
                </a:solidFill>
              </a:rPr>
              <a:pPr>
                <a:defRPr/>
              </a:pPr>
              <a:t>‹#›</a:t>
            </a:fld>
            <a:endParaRPr lang="en-GB">
              <a:solidFill>
                <a:prstClr val="black"/>
              </a:solidFill>
            </a:endParaRPr>
          </a:p>
        </p:txBody>
      </p:sp>
    </p:spTree>
    <p:extLst>
      <p:ext uri="{BB962C8B-B14F-4D97-AF65-F5344CB8AC3E}">
        <p14:creationId xmlns:p14="http://schemas.microsoft.com/office/powerpoint/2010/main" val="207606237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Large Image blue">
    <p:spTree>
      <p:nvGrpSpPr>
        <p:cNvPr id="1" name=""/>
        <p:cNvGrpSpPr/>
        <p:nvPr/>
      </p:nvGrpSpPr>
      <p:grpSpPr>
        <a:xfrm>
          <a:off x="0" y="0"/>
          <a:ext cx="0" cy="0"/>
          <a:chOff x="0" y="0"/>
          <a:chExt cx="0" cy="0"/>
        </a:xfrm>
      </p:grpSpPr>
      <p:sp>
        <p:nvSpPr>
          <p:cNvPr id="6" name="Picture Placeholder 5"/>
          <p:cNvSpPr>
            <a:spLocks noGrp="1"/>
          </p:cNvSpPr>
          <p:nvPr>
            <p:ph type="pic" sz="quarter" idx="17"/>
          </p:nvPr>
        </p:nvSpPr>
        <p:spPr bwMode="invGray">
          <a:xfrm>
            <a:off x="479999" y="1800000"/>
            <a:ext cx="11226364"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lvl="0"/>
            <a:r>
              <a:rPr lang="en-US" noProof="0" smtClean="0"/>
              <a:t>Click icon to add picture</a:t>
            </a:r>
            <a:endParaRPr lang="en-GB" noProof="0" dirty="0"/>
          </a:p>
        </p:txBody>
      </p:sp>
      <p:sp>
        <p:nvSpPr>
          <p:cNvPr id="16" name="Text Placeholder 7"/>
          <p:cNvSpPr>
            <a:spLocks noGrp="1"/>
          </p:cNvSpPr>
          <p:nvPr>
            <p:ph type="body" sz="quarter" idx="2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US" noProof="0" smtClean="0"/>
              <a:t>Click to edit Master text styles</a:t>
            </a:r>
          </a:p>
        </p:txBody>
      </p:sp>
      <p:sp>
        <p:nvSpPr>
          <p:cNvPr id="7" name="Title 6"/>
          <p:cNvSpPr>
            <a:spLocks noGrp="1"/>
          </p:cNvSpPr>
          <p:nvPr>
            <p:ph type="title"/>
          </p:nvPr>
        </p:nvSpPr>
        <p:spPr bwMode="invGray"/>
        <p:txBody>
          <a:bodyPr/>
          <a:lstStyle/>
          <a:p>
            <a:r>
              <a:rPr lang="en-GB" noProof="0"/>
              <a:t>Click to edit Master title style</a:t>
            </a:r>
          </a:p>
        </p:txBody>
      </p:sp>
      <p:sp>
        <p:nvSpPr>
          <p:cNvPr id="14" name="Text Placeholder 7"/>
          <p:cNvSpPr>
            <a:spLocks noGrp="1"/>
          </p:cNvSpPr>
          <p:nvPr>
            <p:ph type="body" sz="quarter" idx="13"/>
          </p:nvPr>
        </p:nvSpPr>
        <p:spPr bwMode="invGray">
          <a:xfrm>
            <a:off x="480485" y="1188003"/>
            <a:ext cx="8160000" cy="288925"/>
          </a:xfrm>
        </p:spPr>
        <p:txBody>
          <a:bodyPr anchor="ctr">
            <a:normAutofit/>
          </a:bodyPr>
          <a:lstStyle>
            <a:lvl1pPr>
              <a:defRPr sz="1600" b="0">
                <a:solidFill>
                  <a:schemeClr val="tx1"/>
                </a:solidFill>
                <a:latin typeface="+mj-lt"/>
              </a:defRPr>
            </a:lvl1pPr>
          </a:lstStyle>
          <a:p>
            <a:pPr lvl="0"/>
            <a:r>
              <a:rPr lang="en-US" noProof="0" smtClean="0"/>
              <a:t>Click to edit Master text styles</a:t>
            </a:r>
          </a:p>
        </p:txBody>
      </p:sp>
      <p:sp>
        <p:nvSpPr>
          <p:cNvPr id="8" name="Date Placeholder 3"/>
          <p:cNvSpPr>
            <a:spLocks noGrp="1"/>
          </p:cNvSpPr>
          <p:nvPr>
            <p:ph type="dt" sz="half" idx="22"/>
          </p:nvPr>
        </p:nvSpPr>
        <p:spPr/>
        <p:txBody>
          <a:bodyPr/>
          <a:lstStyle>
            <a:lvl1pPr>
              <a:defRPr/>
            </a:lvl1pPr>
          </a:lstStyle>
          <a:p>
            <a:pPr>
              <a:defRPr/>
            </a:pPr>
            <a:fld id="{A26C93E5-4331-4EAA-A6DB-F18E19D28AB0}" type="datetime1">
              <a:rPr lang="en-GB">
                <a:solidFill>
                  <a:prstClr val="black"/>
                </a:solidFill>
              </a:rPr>
              <a:pPr>
                <a:defRPr/>
              </a:pPr>
              <a:t>25/07/2018</a:t>
            </a:fld>
            <a:endParaRPr lang="en-GB">
              <a:solidFill>
                <a:prstClr val="black"/>
              </a:solidFill>
            </a:endParaRPr>
          </a:p>
        </p:txBody>
      </p:sp>
      <p:sp>
        <p:nvSpPr>
          <p:cNvPr id="9" name="Footer Placeholder 4"/>
          <p:cNvSpPr>
            <a:spLocks noGrp="1"/>
          </p:cNvSpPr>
          <p:nvPr>
            <p:ph type="ftr" sz="quarter" idx="23"/>
          </p:nvPr>
        </p:nvSpPr>
        <p:spPr/>
        <p:txBody>
          <a:bodyPr/>
          <a:lstStyle>
            <a:lvl1pPr>
              <a:defRPr/>
            </a:lvl1pPr>
          </a:lstStyle>
          <a:p>
            <a:pPr>
              <a:defRPr/>
            </a:pPr>
            <a:r>
              <a:rPr lang="en-GB">
                <a:solidFill>
                  <a:prstClr val="black"/>
                </a:solidFill>
              </a:rPr>
              <a:t>|     Title of the presentation</a:t>
            </a:r>
          </a:p>
        </p:txBody>
      </p:sp>
      <p:sp>
        <p:nvSpPr>
          <p:cNvPr id="10" name="Slide Number Placeholder 5"/>
          <p:cNvSpPr>
            <a:spLocks noGrp="1"/>
          </p:cNvSpPr>
          <p:nvPr>
            <p:ph type="sldNum" sz="quarter" idx="24"/>
          </p:nvPr>
        </p:nvSpPr>
        <p:spPr/>
        <p:txBody>
          <a:bodyPr/>
          <a:lstStyle>
            <a:lvl1pPr>
              <a:defRPr/>
            </a:lvl1pPr>
          </a:lstStyle>
          <a:p>
            <a:pPr>
              <a:defRPr/>
            </a:pPr>
            <a:fld id="{EF5FC828-E592-40B5-A389-4C7594380163}" type="slidenum">
              <a:rPr lang="en-GB">
                <a:solidFill>
                  <a:prstClr val="black"/>
                </a:solidFill>
              </a:rPr>
              <a:pPr>
                <a:defRPr/>
              </a:pPr>
              <a:t>‹#›</a:t>
            </a:fld>
            <a:endParaRPr lang="en-GB">
              <a:solidFill>
                <a:prstClr val="black"/>
              </a:solidFill>
            </a:endParaRPr>
          </a:p>
        </p:txBody>
      </p:sp>
    </p:spTree>
    <p:extLst>
      <p:ext uri="{BB962C8B-B14F-4D97-AF65-F5344CB8AC3E}">
        <p14:creationId xmlns:p14="http://schemas.microsoft.com/office/powerpoint/2010/main" val="112645733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hapter Intro large Text blue">
    <p:spTree>
      <p:nvGrpSpPr>
        <p:cNvPr id="1" name=""/>
        <p:cNvGrpSpPr/>
        <p:nvPr/>
      </p:nvGrpSpPr>
      <p:grpSpPr>
        <a:xfrm>
          <a:off x="0" y="0"/>
          <a:ext cx="0" cy="0"/>
          <a:chOff x="0" y="0"/>
          <a:chExt cx="0" cy="0"/>
        </a:xfrm>
      </p:grpSpPr>
      <p:sp>
        <p:nvSpPr>
          <p:cNvPr id="17" name="Text Placeholder 7"/>
          <p:cNvSpPr>
            <a:spLocks noGrp="1"/>
          </p:cNvSpPr>
          <p:nvPr>
            <p:ph type="body" sz="quarter" idx="21"/>
          </p:nvPr>
        </p:nvSpPr>
        <p:spPr bwMode="invGray">
          <a:xfrm>
            <a:off x="480000" y="6293651"/>
            <a:ext cx="11226365" cy="208579"/>
          </a:xfrm>
          <a:noFill/>
        </p:spPr>
        <p:txBody>
          <a:bodyPr anchor="t">
            <a:normAutofit/>
          </a:bodyPr>
          <a:lstStyle>
            <a:lvl1pPr>
              <a:defRPr sz="800" b="0">
                <a:solidFill>
                  <a:schemeClr val="tx1"/>
                </a:solidFill>
                <a:latin typeface="+mn-lt"/>
              </a:defRPr>
            </a:lvl1pPr>
          </a:lstStyle>
          <a:p>
            <a:pPr lvl="0"/>
            <a:r>
              <a:rPr lang="en-US" noProof="0" smtClean="0"/>
              <a:t>Click to edit Master text styles</a:t>
            </a:r>
          </a:p>
        </p:txBody>
      </p:sp>
      <p:sp>
        <p:nvSpPr>
          <p:cNvPr id="4" name="Title 3"/>
          <p:cNvSpPr>
            <a:spLocks noGrp="1"/>
          </p:cNvSpPr>
          <p:nvPr>
            <p:ph type="title"/>
          </p:nvPr>
        </p:nvSpPr>
        <p:spPr bwMode="invGray">
          <a:noFill/>
        </p:spPr>
        <p:txBody>
          <a:bodyPr/>
          <a:lstStyle/>
          <a:p>
            <a:r>
              <a:rPr lang="en-GB" noProof="0" dirty="0"/>
              <a:t>Click to edit Master title style</a:t>
            </a:r>
          </a:p>
        </p:txBody>
      </p:sp>
      <p:sp>
        <p:nvSpPr>
          <p:cNvPr id="15" name="Text Placeholder 7"/>
          <p:cNvSpPr>
            <a:spLocks noGrp="1"/>
          </p:cNvSpPr>
          <p:nvPr>
            <p:ph type="body" sz="quarter" idx="13"/>
          </p:nvPr>
        </p:nvSpPr>
        <p:spPr bwMode="invGray">
          <a:xfrm>
            <a:off x="480485" y="1188003"/>
            <a:ext cx="8160000" cy="288925"/>
          </a:xfrm>
        </p:spPr>
        <p:txBody>
          <a:bodyPr anchor="ctr">
            <a:normAutofit/>
          </a:bodyPr>
          <a:lstStyle>
            <a:lvl1pPr>
              <a:defRPr sz="1600" b="0">
                <a:solidFill>
                  <a:schemeClr val="tx1"/>
                </a:solidFill>
                <a:latin typeface="+mj-lt"/>
              </a:defRPr>
            </a:lvl1pPr>
          </a:lstStyle>
          <a:p>
            <a:pPr lvl="0"/>
            <a:r>
              <a:rPr lang="en-US" noProof="0" smtClean="0"/>
              <a:t>Click to edit Master text styles</a:t>
            </a:r>
          </a:p>
        </p:txBody>
      </p:sp>
      <p:sp>
        <p:nvSpPr>
          <p:cNvPr id="12" name="Text Placeholder 4"/>
          <p:cNvSpPr>
            <a:spLocks noGrp="1"/>
          </p:cNvSpPr>
          <p:nvPr>
            <p:ph type="body" sz="quarter" idx="18"/>
          </p:nvPr>
        </p:nvSpPr>
        <p:spPr bwMode="invGray">
          <a:xfrm>
            <a:off x="479999" y="1800000"/>
            <a:ext cx="11226365" cy="4237200"/>
          </a:xfrm>
          <a:noFill/>
        </p:spPr>
        <p:txBody>
          <a:bodyPr lIns="0" rIns="0"/>
          <a:lstStyle>
            <a:lvl1pPr>
              <a:lnSpc>
                <a:spcPct val="110000"/>
              </a:lnSpc>
              <a:defRPr sz="1400" b="1">
                <a:solidFill>
                  <a:schemeClr val="tx1"/>
                </a:solidFill>
                <a:latin typeface="+mn-lt"/>
              </a:defRPr>
            </a:lvl1pPr>
            <a:lvl2pPr>
              <a:lnSpc>
                <a:spcPct val="110000"/>
              </a:lnSpc>
              <a:defRPr sz="1400">
                <a:solidFill>
                  <a:schemeClr val="tx1"/>
                </a:solidFill>
                <a:latin typeface="+mn-lt"/>
              </a:defRPr>
            </a:lvl2pPr>
          </a:lstStyle>
          <a:p>
            <a:pPr lvl="0"/>
            <a:r>
              <a:rPr lang="en-GB" noProof="0" dirty="0"/>
              <a:t>Edit Master text styles</a:t>
            </a:r>
          </a:p>
          <a:p>
            <a:pPr lvl="1"/>
            <a:r>
              <a:rPr lang="en-GB" noProof="0" dirty="0"/>
              <a:t>Second level</a:t>
            </a:r>
          </a:p>
        </p:txBody>
      </p:sp>
      <p:sp>
        <p:nvSpPr>
          <p:cNvPr id="6" name="Date Placeholder 3"/>
          <p:cNvSpPr>
            <a:spLocks noGrp="1"/>
          </p:cNvSpPr>
          <p:nvPr>
            <p:ph type="dt" sz="half" idx="22"/>
          </p:nvPr>
        </p:nvSpPr>
        <p:spPr/>
        <p:txBody>
          <a:bodyPr/>
          <a:lstStyle>
            <a:lvl1pPr>
              <a:defRPr/>
            </a:lvl1pPr>
          </a:lstStyle>
          <a:p>
            <a:pPr>
              <a:defRPr/>
            </a:pPr>
            <a:fld id="{9E7D5D6D-87CE-4EB7-9332-7A04968F6384}" type="datetime1">
              <a:rPr lang="en-GB">
                <a:solidFill>
                  <a:prstClr val="black"/>
                </a:solidFill>
              </a:rPr>
              <a:pPr>
                <a:defRPr/>
              </a:pPr>
              <a:t>25/07/2018</a:t>
            </a:fld>
            <a:endParaRPr lang="en-GB">
              <a:solidFill>
                <a:prstClr val="black"/>
              </a:solidFill>
            </a:endParaRPr>
          </a:p>
        </p:txBody>
      </p:sp>
      <p:sp>
        <p:nvSpPr>
          <p:cNvPr id="7" name="Footer Placeholder 4"/>
          <p:cNvSpPr>
            <a:spLocks noGrp="1"/>
          </p:cNvSpPr>
          <p:nvPr>
            <p:ph type="ftr" sz="quarter" idx="23"/>
          </p:nvPr>
        </p:nvSpPr>
        <p:spPr/>
        <p:txBody>
          <a:bodyPr/>
          <a:lstStyle>
            <a:lvl1pPr>
              <a:defRPr/>
            </a:lvl1pPr>
          </a:lstStyle>
          <a:p>
            <a:pPr>
              <a:defRPr/>
            </a:pPr>
            <a:r>
              <a:rPr lang="en-GB">
                <a:solidFill>
                  <a:prstClr val="black"/>
                </a:solidFill>
              </a:rPr>
              <a:t>|     Title of the presentation</a:t>
            </a:r>
          </a:p>
        </p:txBody>
      </p:sp>
      <p:sp>
        <p:nvSpPr>
          <p:cNvPr id="8" name="Slide Number Placeholder 5"/>
          <p:cNvSpPr>
            <a:spLocks noGrp="1"/>
          </p:cNvSpPr>
          <p:nvPr>
            <p:ph type="sldNum" sz="quarter" idx="24"/>
          </p:nvPr>
        </p:nvSpPr>
        <p:spPr/>
        <p:txBody>
          <a:bodyPr/>
          <a:lstStyle>
            <a:lvl1pPr>
              <a:defRPr/>
            </a:lvl1pPr>
          </a:lstStyle>
          <a:p>
            <a:pPr>
              <a:defRPr/>
            </a:pPr>
            <a:fld id="{16872BF8-25FB-454A-9DF2-48BDE399688B}" type="slidenum">
              <a:rPr lang="en-GB">
                <a:solidFill>
                  <a:prstClr val="black"/>
                </a:solidFill>
              </a:rPr>
              <a:pPr>
                <a:defRPr/>
              </a:pPr>
              <a:t>‹#›</a:t>
            </a:fld>
            <a:endParaRPr lang="en-GB">
              <a:solidFill>
                <a:prstClr val="black"/>
              </a:solidFill>
            </a:endParaRPr>
          </a:p>
        </p:txBody>
      </p:sp>
    </p:spTree>
    <p:extLst>
      <p:ext uri="{BB962C8B-B14F-4D97-AF65-F5344CB8AC3E}">
        <p14:creationId xmlns:p14="http://schemas.microsoft.com/office/powerpoint/2010/main" val="15092172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Chapter Intro Image blue">
    <p:spTree>
      <p:nvGrpSpPr>
        <p:cNvPr id="1" name=""/>
        <p:cNvGrpSpPr/>
        <p:nvPr/>
      </p:nvGrpSpPr>
      <p:grpSpPr>
        <a:xfrm>
          <a:off x="0" y="0"/>
          <a:ext cx="0" cy="0"/>
          <a:chOff x="0" y="0"/>
          <a:chExt cx="0" cy="0"/>
        </a:xfrm>
      </p:grpSpPr>
      <p:sp>
        <p:nvSpPr>
          <p:cNvPr id="8" name="Picture Placeholder 5"/>
          <p:cNvSpPr>
            <a:spLocks noGrp="1"/>
          </p:cNvSpPr>
          <p:nvPr>
            <p:ph type="pic" sz="quarter" idx="17"/>
          </p:nvPr>
        </p:nvSpPr>
        <p:spPr bwMode="gray">
          <a:xfrm>
            <a:off x="0" y="0"/>
            <a:ext cx="12192000" cy="6858000"/>
          </a:xfrm>
          <a:solidFill>
            <a:schemeClr val="bg1"/>
          </a:solidFill>
        </p:spPr>
        <p:txBody>
          <a:bodyPr wrap="square" t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accent4"/>
                </a:solidFill>
              </a:defRPr>
            </a:lvl1pPr>
          </a:lstStyle>
          <a:p>
            <a:pPr lvl="0"/>
            <a:r>
              <a:rPr lang="en-US" noProof="0" smtClean="0"/>
              <a:t>Click icon to add picture</a:t>
            </a:r>
            <a:endParaRPr lang="en-GB" noProof="0" dirty="0"/>
          </a:p>
        </p:txBody>
      </p:sp>
      <p:sp>
        <p:nvSpPr>
          <p:cNvPr id="9" name="Text Placeholder 4"/>
          <p:cNvSpPr>
            <a:spLocks noGrp="1"/>
          </p:cNvSpPr>
          <p:nvPr>
            <p:ph type="body" sz="quarter" idx="18"/>
          </p:nvPr>
        </p:nvSpPr>
        <p:spPr bwMode="gray">
          <a:xfrm>
            <a:off x="2" y="1800000"/>
            <a:ext cx="4279900" cy="1649446"/>
          </a:xfrm>
          <a:solidFill>
            <a:schemeClr val="tx2">
              <a:alpha val="90000"/>
            </a:schemeClr>
          </a:solidFill>
        </p:spPr>
        <p:txBody>
          <a:bodyPr lIns="468000" tIns="180000" rIns="360000" bIns="180000"/>
          <a:lstStyle>
            <a:lvl1pPr>
              <a:defRPr sz="2800" b="1">
                <a:solidFill>
                  <a:schemeClr val="bg1"/>
                </a:solidFill>
                <a:latin typeface="+mj-lt"/>
              </a:defRPr>
            </a:lvl1pPr>
            <a:lvl2pPr marL="541338" indent="-274638">
              <a:tabLst>
                <a:tab pos="1614488" algn="l"/>
              </a:tabLst>
              <a:defRPr sz="2800">
                <a:solidFill>
                  <a:schemeClr val="bg1"/>
                </a:solidFill>
                <a:latin typeface="+mj-lt"/>
              </a:defRPr>
            </a:lvl2pPr>
          </a:lstStyle>
          <a:p>
            <a:pPr lvl="0"/>
            <a:r>
              <a:rPr lang="en-GB" noProof="0" dirty="0"/>
              <a:t>Edit Master text styles</a:t>
            </a:r>
          </a:p>
        </p:txBody>
      </p:sp>
      <p:sp>
        <p:nvSpPr>
          <p:cNvPr id="15" name="Text Placeholder 7"/>
          <p:cNvSpPr>
            <a:spLocks noGrp="1"/>
          </p:cNvSpPr>
          <p:nvPr>
            <p:ph type="body" sz="quarter" idx="22"/>
          </p:nvPr>
        </p:nvSpPr>
        <p:spPr bwMode="gray">
          <a:xfrm>
            <a:off x="480000" y="6293651"/>
            <a:ext cx="11226365" cy="208579"/>
          </a:xfrm>
        </p:spPr>
        <p:txBody>
          <a:bodyPr anchor="t">
            <a:normAutofit/>
          </a:bodyPr>
          <a:lstStyle>
            <a:lvl1pPr>
              <a:defRPr sz="800" b="0">
                <a:solidFill>
                  <a:schemeClr val="tx1"/>
                </a:solidFill>
                <a:latin typeface="+mn-lt"/>
              </a:defRPr>
            </a:lvl1pPr>
          </a:lstStyle>
          <a:p>
            <a:pPr lvl="0"/>
            <a:r>
              <a:rPr lang="en-US" noProof="0" smtClean="0"/>
              <a:t>Click to edit Master text styles</a:t>
            </a:r>
          </a:p>
        </p:txBody>
      </p:sp>
      <p:sp>
        <p:nvSpPr>
          <p:cNvPr id="17" name="Title 16"/>
          <p:cNvSpPr>
            <a:spLocks noGrp="1"/>
          </p:cNvSpPr>
          <p:nvPr>
            <p:ph type="title"/>
          </p:nvPr>
        </p:nvSpPr>
        <p:spPr bwMode="gray"/>
        <p:txBody>
          <a:bodyPr/>
          <a:lstStyle/>
          <a:p>
            <a:r>
              <a:rPr lang="en-GB" noProof="0" dirty="0"/>
              <a:t>Click to edit Master title style</a:t>
            </a:r>
          </a:p>
        </p:txBody>
      </p:sp>
      <p:sp>
        <p:nvSpPr>
          <p:cNvPr id="13" name="Picture Placeholder 5"/>
          <p:cNvSpPr>
            <a:spLocks noGrp="1"/>
          </p:cNvSpPr>
          <p:nvPr>
            <p:ph type="pic" sz="quarter" idx="24"/>
          </p:nvPr>
        </p:nvSpPr>
        <p:spPr bwMode="gray">
          <a:xfrm>
            <a:off x="9737763" y="371958"/>
            <a:ext cx="1976400" cy="694800"/>
          </a:xfrm>
          <a:blipFill dpi="0" rotWithShape="1">
            <a:blip r:embed="rId2" cstate="screen">
              <a:extLst>
                <a:ext uri="{28A0092B-C50C-407E-A947-70E740481C1C}">
                  <a14:useLocalDpi xmlns:a14="http://schemas.microsoft.com/office/drawing/2010/main"/>
                </a:ext>
              </a:extLst>
            </a:blip>
            <a:srcRect/>
            <a:stretch>
              <a:fillRect/>
            </a:stretch>
          </a:blipFill>
        </p:spPr>
        <p:txBody>
          <a:bodyPr anchor="ctr"/>
          <a:lstStyle>
            <a:lvl1pPr algn="ctr">
              <a:defRPr sz="100">
                <a:solidFill>
                  <a:schemeClr val="bg1"/>
                </a:solidFill>
              </a:defRPr>
            </a:lvl1pPr>
          </a:lstStyle>
          <a:p>
            <a:pPr lvl="0"/>
            <a:r>
              <a:rPr lang="en-US" noProof="0" smtClean="0"/>
              <a:t>Click icon to add picture</a:t>
            </a:r>
            <a:endParaRPr lang="en-GB" noProof="0"/>
          </a:p>
        </p:txBody>
      </p:sp>
      <p:sp>
        <p:nvSpPr>
          <p:cNvPr id="7" name="Date Placeholder 1"/>
          <p:cNvSpPr>
            <a:spLocks noGrp="1"/>
          </p:cNvSpPr>
          <p:nvPr>
            <p:ph type="dt" sz="half" idx="25"/>
          </p:nvPr>
        </p:nvSpPr>
        <p:spPr bwMode="gray"/>
        <p:txBody>
          <a:bodyPr/>
          <a:lstStyle>
            <a:lvl1pPr>
              <a:defRPr>
                <a:solidFill>
                  <a:schemeClr val="tx1"/>
                </a:solidFill>
              </a:defRPr>
            </a:lvl1pPr>
          </a:lstStyle>
          <a:p>
            <a:pPr>
              <a:defRPr/>
            </a:pPr>
            <a:fld id="{E37803B6-1952-4CCF-9ED2-870A5AF42C45}" type="datetime1">
              <a:rPr lang="en-GB">
                <a:solidFill>
                  <a:prstClr val="black"/>
                </a:solidFill>
              </a:rPr>
              <a:pPr>
                <a:defRPr/>
              </a:pPr>
              <a:t>25/07/2018</a:t>
            </a:fld>
            <a:endParaRPr lang="en-GB">
              <a:solidFill>
                <a:prstClr val="black"/>
              </a:solidFill>
            </a:endParaRPr>
          </a:p>
        </p:txBody>
      </p:sp>
      <p:sp>
        <p:nvSpPr>
          <p:cNvPr id="10" name="Footer Placeholder 2"/>
          <p:cNvSpPr>
            <a:spLocks noGrp="1"/>
          </p:cNvSpPr>
          <p:nvPr>
            <p:ph type="ftr" sz="quarter" idx="26"/>
          </p:nvPr>
        </p:nvSpPr>
        <p:spPr bwMode="gray"/>
        <p:txBody>
          <a:bodyPr/>
          <a:lstStyle>
            <a:lvl1pPr>
              <a:defRPr>
                <a:solidFill>
                  <a:schemeClr val="tx1"/>
                </a:solidFill>
              </a:defRPr>
            </a:lvl1pPr>
          </a:lstStyle>
          <a:p>
            <a:pPr>
              <a:defRPr/>
            </a:pPr>
            <a:r>
              <a:rPr lang="en-GB">
                <a:solidFill>
                  <a:prstClr val="black"/>
                </a:solidFill>
              </a:rPr>
              <a:t>|     Title of the presentation</a:t>
            </a:r>
          </a:p>
        </p:txBody>
      </p:sp>
      <p:sp>
        <p:nvSpPr>
          <p:cNvPr id="11" name="Slide Number Placeholder 3"/>
          <p:cNvSpPr>
            <a:spLocks noGrp="1"/>
          </p:cNvSpPr>
          <p:nvPr>
            <p:ph type="sldNum" sz="quarter" idx="27"/>
          </p:nvPr>
        </p:nvSpPr>
        <p:spPr bwMode="gray"/>
        <p:txBody>
          <a:bodyPr/>
          <a:lstStyle>
            <a:lvl1pPr>
              <a:defRPr>
                <a:solidFill>
                  <a:schemeClr val="tx1"/>
                </a:solidFill>
              </a:defRPr>
            </a:lvl1pPr>
          </a:lstStyle>
          <a:p>
            <a:pPr>
              <a:defRPr/>
            </a:pPr>
            <a:fld id="{8ED43195-89C7-4E51-980E-499F28E80E25}" type="slidenum">
              <a:rPr lang="en-GB">
                <a:solidFill>
                  <a:prstClr val="black"/>
                </a:solidFill>
              </a:rPr>
              <a:pPr>
                <a:defRPr/>
              </a:pPr>
              <a:t>‹#›</a:t>
            </a:fld>
            <a:endParaRPr lang="en-GB">
              <a:solidFill>
                <a:prstClr val="black"/>
              </a:solidFill>
            </a:endParaRPr>
          </a:p>
        </p:txBody>
      </p:sp>
    </p:spTree>
    <p:extLst>
      <p:ext uri="{BB962C8B-B14F-4D97-AF65-F5344CB8AC3E}">
        <p14:creationId xmlns:p14="http://schemas.microsoft.com/office/powerpoint/2010/main" val="149236397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Agenda blue new">
    <p:spTree>
      <p:nvGrpSpPr>
        <p:cNvPr id="1" name=""/>
        <p:cNvGrpSpPr/>
        <p:nvPr/>
      </p:nvGrpSpPr>
      <p:grpSpPr>
        <a:xfrm>
          <a:off x="0" y="0"/>
          <a:ext cx="0" cy="0"/>
          <a:chOff x="0" y="0"/>
          <a:chExt cx="0" cy="0"/>
        </a:xfrm>
      </p:grpSpPr>
      <p:sp>
        <p:nvSpPr>
          <p:cNvPr id="22" name="Rectangle 21"/>
          <p:cNvSpPr/>
          <p:nvPr userDrawn="1"/>
        </p:nvSpPr>
        <p:spPr bwMode="gray">
          <a:xfrm>
            <a:off x="479425" y="1800225"/>
            <a:ext cx="6369050" cy="1428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solidFill>
                <a:prstClr val="black"/>
              </a:solidFill>
            </a:endParaRPr>
          </a:p>
        </p:txBody>
      </p:sp>
      <p:sp>
        <p:nvSpPr>
          <p:cNvPr id="10" name="Title 9"/>
          <p:cNvSpPr>
            <a:spLocks noGrp="1"/>
          </p:cNvSpPr>
          <p:nvPr>
            <p:ph type="title"/>
          </p:nvPr>
        </p:nvSpPr>
        <p:spPr bwMode="gray">
          <a:xfrm>
            <a:off x="479999" y="359999"/>
            <a:ext cx="8160000" cy="720000"/>
          </a:xfrm>
        </p:spPr>
        <p:txBody>
          <a:bodyPr/>
          <a:lstStyle/>
          <a:p>
            <a:r>
              <a:rPr lang="en-GB" noProof="0"/>
              <a:t>Click to edit Master title style</a:t>
            </a:r>
          </a:p>
        </p:txBody>
      </p:sp>
      <p:sp>
        <p:nvSpPr>
          <p:cNvPr id="4" name="Text Placeholder 3"/>
          <p:cNvSpPr>
            <a:spLocks noGrp="1"/>
          </p:cNvSpPr>
          <p:nvPr>
            <p:ph type="body" sz="quarter" idx="33"/>
          </p:nvPr>
        </p:nvSpPr>
        <p:spPr>
          <a:xfrm>
            <a:off x="479999" y="2143683"/>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US" noProof="0" smtClean="0"/>
              <a:t>Click to edit Master text styles</a:t>
            </a:r>
          </a:p>
        </p:txBody>
      </p:sp>
      <p:sp>
        <p:nvSpPr>
          <p:cNvPr id="31" name="Text Placeholder 3"/>
          <p:cNvSpPr>
            <a:spLocks noGrp="1"/>
          </p:cNvSpPr>
          <p:nvPr>
            <p:ph type="body" sz="quarter" idx="34"/>
          </p:nvPr>
        </p:nvSpPr>
        <p:spPr>
          <a:xfrm>
            <a:off x="1707437" y="2143683"/>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US" noProof="0" smtClean="0"/>
              <a:t>Click to edit Master text styles</a:t>
            </a:r>
          </a:p>
        </p:txBody>
      </p:sp>
      <p:sp>
        <p:nvSpPr>
          <p:cNvPr id="34" name="Text Placeholder 3"/>
          <p:cNvSpPr>
            <a:spLocks noGrp="1"/>
          </p:cNvSpPr>
          <p:nvPr>
            <p:ph type="body" sz="quarter" idx="35"/>
          </p:nvPr>
        </p:nvSpPr>
        <p:spPr>
          <a:xfrm>
            <a:off x="7432736" y="2143683"/>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US" noProof="0" smtClean="0"/>
              <a:t>Click to edit Master text styles</a:t>
            </a:r>
          </a:p>
        </p:txBody>
      </p:sp>
      <p:sp>
        <p:nvSpPr>
          <p:cNvPr id="36" name="Text Placeholder 3"/>
          <p:cNvSpPr>
            <a:spLocks noGrp="1"/>
          </p:cNvSpPr>
          <p:nvPr>
            <p:ph type="body" sz="quarter" idx="36"/>
          </p:nvPr>
        </p:nvSpPr>
        <p:spPr>
          <a:xfrm>
            <a:off x="479999" y="2877928"/>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US" noProof="0" smtClean="0"/>
              <a:t>Click to edit Master text styles</a:t>
            </a:r>
          </a:p>
        </p:txBody>
      </p:sp>
      <p:sp>
        <p:nvSpPr>
          <p:cNvPr id="37" name="Text Placeholder 3"/>
          <p:cNvSpPr>
            <a:spLocks noGrp="1"/>
          </p:cNvSpPr>
          <p:nvPr>
            <p:ph type="body" sz="quarter" idx="37"/>
          </p:nvPr>
        </p:nvSpPr>
        <p:spPr>
          <a:xfrm>
            <a:off x="1707437" y="2877928"/>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US" noProof="0" smtClean="0"/>
              <a:t>Click to edit Master text styles</a:t>
            </a:r>
          </a:p>
        </p:txBody>
      </p:sp>
      <p:sp>
        <p:nvSpPr>
          <p:cNvPr id="39" name="Text Placeholder 3"/>
          <p:cNvSpPr>
            <a:spLocks noGrp="1"/>
          </p:cNvSpPr>
          <p:nvPr>
            <p:ph type="body" sz="quarter" idx="38"/>
          </p:nvPr>
        </p:nvSpPr>
        <p:spPr>
          <a:xfrm>
            <a:off x="7432736" y="2877928"/>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US" noProof="0" smtClean="0"/>
              <a:t>Click to edit Master text styles</a:t>
            </a:r>
          </a:p>
        </p:txBody>
      </p:sp>
      <p:sp>
        <p:nvSpPr>
          <p:cNvPr id="40" name="Text Placeholder 3"/>
          <p:cNvSpPr>
            <a:spLocks noGrp="1"/>
          </p:cNvSpPr>
          <p:nvPr>
            <p:ph type="body" sz="quarter" idx="39"/>
          </p:nvPr>
        </p:nvSpPr>
        <p:spPr>
          <a:xfrm>
            <a:off x="479999" y="3612173"/>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US" noProof="0" smtClean="0"/>
              <a:t>Click to edit Master text styles</a:t>
            </a:r>
          </a:p>
        </p:txBody>
      </p:sp>
      <p:sp>
        <p:nvSpPr>
          <p:cNvPr id="41" name="Text Placeholder 3"/>
          <p:cNvSpPr>
            <a:spLocks noGrp="1"/>
          </p:cNvSpPr>
          <p:nvPr>
            <p:ph type="body" sz="quarter" idx="40"/>
          </p:nvPr>
        </p:nvSpPr>
        <p:spPr>
          <a:xfrm>
            <a:off x="1707437" y="3612173"/>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US" noProof="0" smtClean="0"/>
              <a:t>Click to edit Master text styles</a:t>
            </a:r>
          </a:p>
        </p:txBody>
      </p:sp>
      <p:sp>
        <p:nvSpPr>
          <p:cNvPr id="42" name="Text Placeholder 3"/>
          <p:cNvSpPr>
            <a:spLocks noGrp="1"/>
          </p:cNvSpPr>
          <p:nvPr>
            <p:ph type="body" sz="quarter" idx="41"/>
          </p:nvPr>
        </p:nvSpPr>
        <p:spPr>
          <a:xfrm>
            <a:off x="7432736" y="3612173"/>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US" noProof="0" smtClean="0"/>
              <a:t>Click to edit Master text styles</a:t>
            </a:r>
          </a:p>
        </p:txBody>
      </p:sp>
      <p:sp>
        <p:nvSpPr>
          <p:cNvPr id="43" name="Text Placeholder 3"/>
          <p:cNvSpPr>
            <a:spLocks noGrp="1"/>
          </p:cNvSpPr>
          <p:nvPr>
            <p:ph type="body" sz="quarter" idx="42"/>
          </p:nvPr>
        </p:nvSpPr>
        <p:spPr>
          <a:xfrm>
            <a:off x="479999" y="4346418"/>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US" noProof="0" smtClean="0"/>
              <a:t>Click to edit Master text styles</a:t>
            </a:r>
          </a:p>
        </p:txBody>
      </p:sp>
      <p:sp>
        <p:nvSpPr>
          <p:cNvPr id="44" name="Text Placeholder 3"/>
          <p:cNvSpPr>
            <a:spLocks noGrp="1"/>
          </p:cNvSpPr>
          <p:nvPr>
            <p:ph type="body" sz="quarter" idx="43"/>
          </p:nvPr>
        </p:nvSpPr>
        <p:spPr>
          <a:xfrm>
            <a:off x="1707437" y="4346418"/>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US" noProof="0" smtClean="0"/>
              <a:t>Click to edit Master text styles</a:t>
            </a:r>
          </a:p>
        </p:txBody>
      </p:sp>
      <p:sp>
        <p:nvSpPr>
          <p:cNvPr id="45" name="Text Placeholder 3"/>
          <p:cNvSpPr>
            <a:spLocks noGrp="1"/>
          </p:cNvSpPr>
          <p:nvPr>
            <p:ph type="body" sz="quarter" idx="44"/>
          </p:nvPr>
        </p:nvSpPr>
        <p:spPr>
          <a:xfrm>
            <a:off x="7432736" y="4346418"/>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US" noProof="0" smtClean="0"/>
              <a:t>Click to edit Master text styles</a:t>
            </a:r>
          </a:p>
        </p:txBody>
      </p:sp>
      <p:sp>
        <p:nvSpPr>
          <p:cNvPr id="46" name="Text Placeholder 3"/>
          <p:cNvSpPr>
            <a:spLocks noGrp="1"/>
          </p:cNvSpPr>
          <p:nvPr>
            <p:ph type="body" sz="quarter" idx="45"/>
          </p:nvPr>
        </p:nvSpPr>
        <p:spPr>
          <a:xfrm>
            <a:off x="479999" y="5080663"/>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US" noProof="0" smtClean="0"/>
              <a:t>Click to edit Master text styles</a:t>
            </a:r>
          </a:p>
        </p:txBody>
      </p:sp>
      <p:sp>
        <p:nvSpPr>
          <p:cNvPr id="47" name="Text Placeholder 3"/>
          <p:cNvSpPr>
            <a:spLocks noGrp="1"/>
          </p:cNvSpPr>
          <p:nvPr>
            <p:ph type="body" sz="quarter" idx="46"/>
          </p:nvPr>
        </p:nvSpPr>
        <p:spPr>
          <a:xfrm>
            <a:off x="1707437" y="5080663"/>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US" noProof="0" smtClean="0"/>
              <a:t>Click to edit Master text styles</a:t>
            </a:r>
          </a:p>
        </p:txBody>
      </p:sp>
      <p:sp>
        <p:nvSpPr>
          <p:cNvPr id="48" name="Text Placeholder 3"/>
          <p:cNvSpPr>
            <a:spLocks noGrp="1"/>
          </p:cNvSpPr>
          <p:nvPr>
            <p:ph type="body" sz="quarter" idx="47"/>
          </p:nvPr>
        </p:nvSpPr>
        <p:spPr>
          <a:xfrm>
            <a:off x="7432736" y="5080663"/>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US" noProof="0" smtClean="0"/>
              <a:t>Click to edit Master text styles</a:t>
            </a:r>
          </a:p>
        </p:txBody>
      </p:sp>
      <p:sp>
        <p:nvSpPr>
          <p:cNvPr id="49" name="Text Placeholder 3"/>
          <p:cNvSpPr>
            <a:spLocks noGrp="1"/>
          </p:cNvSpPr>
          <p:nvPr>
            <p:ph type="body" sz="quarter" idx="48"/>
          </p:nvPr>
        </p:nvSpPr>
        <p:spPr>
          <a:xfrm>
            <a:off x="479999" y="5814910"/>
            <a:ext cx="988484" cy="396000"/>
          </a:xfrm>
        </p:spPr>
        <p:txBody>
          <a:bodyPr/>
          <a:lstStyle>
            <a:lvl1pPr>
              <a:defRPr sz="2800" b="1">
                <a:solidFill>
                  <a:schemeClr val="tx2"/>
                </a:solidFill>
                <a:latin typeface="+mj-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US" noProof="0" smtClean="0"/>
              <a:t>Click to edit Master text styles</a:t>
            </a:r>
          </a:p>
        </p:txBody>
      </p:sp>
      <p:sp>
        <p:nvSpPr>
          <p:cNvPr id="50" name="Text Placeholder 3"/>
          <p:cNvSpPr>
            <a:spLocks noGrp="1"/>
          </p:cNvSpPr>
          <p:nvPr>
            <p:ph type="body" sz="quarter" idx="49"/>
          </p:nvPr>
        </p:nvSpPr>
        <p:spPr>
          <a:xfrm>
            <a:off x="1707437" y="5814910"/>
            <a:ext cx="5140403"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US" noProof="0" smtClean="0"/>
              <a:t>Click to edit Master text styles</a:t>
            </a:r>
          </a:p>
        </p:txBody>
      </p:sp>
      <p:sp>
        <p:nvSpPr>
          <p:cNvPr id="51" name="Text Placeholder 3"/>
          <p:cNvSpPr>
            <a:spLocks noGrp="1"/>
          </p:cNvSpPr>
          <p:nvPr>
            <p:ph type="body" sz="quarter" idx="50"/>
          </p:nvPr>
        </p:nvSpPr>
        <p:spPr>
          <a:xfrm>
            <a:off x="7432736" y="5814910"/>
            <a:ext cx="4273629" cy="396000"/>
          </a:xfrm>
        </p:spPr>
        <p:txBody>
          <a:bodyPr tIns="144000"/>
          <a:lstStyle>
            <a:lvl1pPr>
              <a:lnSpc>
                <a:spcPct val="100000"/>
              </a:lnSpc>
              <a:spcBef>
                <a:spcPts val="0"/>
              </a:spcBef>
              <a:spcAft>
                <a:spcPts val="0"/>
              </a:spcAft>
              <a:defRPr sz="1600" b="0">
                <a:solidFill>
                  <a:schemeClr val="tx1"/>
                </a:solidFill>
                <a:latin typeface="+mn-lt"/>
              </a:defRPr>
            </a:lvl1pPr>
            <a:lvl2pPr>
              <a:defRPr sz="2800" b="1">
                <a:latin typeface="+mj-lt"/>
              </a:defRPr>
            </a:lvl2pPr>
            <a:lvl3pPr>
              <a:defRPr sz="2800" b="1">
                <a:latin typeface="+mj-lt"/>
              </a:defRPr>
            </a:lvl3pPr>
            <a:lvl4pPr>
              <a:defRPr sz="2800" b="1">
                <a:latin typeface="+mj-lt"/>
              </a:defRPr>
            </a:lvl4pPr>
            <a:lvl5pPr>
              <a:defRPr sz="2800" b="1">
                <a:latin typeface="+mj-lt"/>
              </a:defRPr>
            </a:lvl5pPr>
          </a:lstStyle>
          <a:p>
            <a:pPr lvl="0"/>
            <a:r>
              <a:rPr lang="en-US" noProof="0" smtClean="0"/>
              <a:t>Click to edit Master text styles</a:t>
            </a:r>
          </a:p>
        </p:txBody>
      </p:sp>
      <p:sp>
        <p:nvSpPr>
          <p:cNvPr id="25" name="Text Placeholder 7"/>
          <p:cNvSpPr>
            <a:spLocks noGrp="1"/>
          </p:cNvSpPr>
          <p:nvPr>
            <p:ph type="body" sz="quarter" idx="13"/>
          </p:nvPr>
        </p:nvSpPr>
        <p:spPr bwMode="invGray">
          <a:xfrm>
            <a:off x="480485" y="1188003"/>
            <a:ext cx="8160000" cy="288925"/>
          </a:xfrm>
        </p:spPr>
        <p:txBody>
          <a:bodyPr anchor="ctr">
            <a:normAutofit/>
          </a:bodyPr>
          <a:lstStyle>
            <a:lvl1pPr>
              <a:defRPr sz="1600" b="0">
                <a:solidFill>
                  <a:schemeClr val="tx1"/>
                </a:solidFill>
                <a:latin typeface="+mj-lt"/>
              </a:defRPr>
            </a:lvl1pPr>
          </a:lstStyle>
          <a:p>
            <a:pPr lvl="0"/>
            <a:r>
              <a:rPr lang="en-US" noProof="0" smtClean="0"/>
              <a:t>Click to edit Master text styles</a:t>
            </a:r>
          </a:p>
        </p:txBody>
      </p:sp>
      <p:sp>
        <p:nvSpPr>
          <p:cNvPr id="23" name="Date Placeholder 6"/>
          <p:cNvSpPr>
            <a:spLocks noGrp="1"/>
          </p:cNvSpPr>
          <p:nvPr>
            <p:ph type="dt" sz="half" idx="51"/>
          </p:nvPr>
        </p:nvSpPr>
        <p:spPr bwMode="gray"/>
        <p:txBody>
          <a:bodyPr/>
          <a:lstStyle>
            <a:lvl1pPr>
              <a:defRPr>
                <a:solidFill>
                  <a:schemeClr val="tx1"/>
                </a:solidFill>
              </a:defRPr>
            </a:lvl1pPr>
          </a:lstStyle>
          <a:p>
            <a:pPr>
              <a:defRPr/>
            </a:pPr>
            <a:fld id="{3E1C733C-2ADE-4369-85F3-40EA37AFD406}" type="datetime1">
              <a:rPr lang="en-GB">
                <a:solidFill>
                  <a:prstClr val="black"/>
                </a:solidFill>
              </a:rPr>
              <a:pPr>
                <a:defRPr/>
              </a:pPr>
              <a:t>25/07/2018</a:t>
            </a:fld>
            <a:endParaRPr lang="en-GB">
              <a:solidFill>
                <a:prstClr val="black"/>
              </a:solidFill>
            </a:endParaRPr>
          </a:p>
        </p:txBody>
      </p:sp>
      <p:sp>
        <p:nvSpPr>
          <p:cNvPr id="24" name="Footer Placeholder 7"/>
          <p:cNvSpPr>
            <a:spLocks noGrp="1"/>
          </p:cNvSpPr>
          <p:nvPr>
            <p:ph type="ftr" sz="quarter" idx="52"/>
          </p:nvPr>
        </p:nvSpPr>
        <p:spPr bwMode="gray"/>
        <p:txBody>
          <a:bodyPr/>
          <a:lstStyle>
            <a:lvl1pPr>
              <a:defRPr>
                <a:solidFill>
                  <a:schemeClr val="tx1"/>
                </a:solidFill>
              </a:defRPr>
            </a:lvl1pPr>
          </a:lstStyle>
          <a:p>
            <a:pPr>
              <a:defRPr/>
            </a:pPr>
            <a:r>
              <a:rPr lang="en-GB">
                <a:solidFill>
                  <a:prstClr val="black"/>
                </a:solidFill>
              </a:rPr>
              <a:t>|     Title of the presentation</a:t>
            </a:r>
            <a:endParaRPr lang="en-GB" dirty="0">
              <a:solidFill>
                <a:prstClr val="black"/>
              </a:solidFill>
            </a:endParaRPr>
          </a:p>
        </p:txBody>
      </p:sp>
      <p:sp>
        <p:nvSpPr>
          <p:cNvPr id="26" name="Slide Number Placeholder 8"/>
          <p:cNvSpPr>
            <a:spLocks noGrp="1"/>
          </p:cNvSpPr>
          <p:nvPr>
            <p:ph type="sldNum" sz="quarter" idx="53"/>
          </p:nvPr>
        </p:nvSpPr>
        <p:spPr bwMode="gray"/>
        <p:txBody>
          <a:bodyPr/>
          <a:lstStyle>
            <a:lvl1pPr>
              <a:defRPr>
                <a:solidFill>
                  <a:schemeClr val="tx1"/>
                </a:solidFill>
              </a:defRPr>
            </a:lvl1pPr>
          </a:lstStyle>
          <a:p>
            <a:pPr>
              <a:defRPr/>
            </a:pPr>
            <a:fld id="{F7BDEAD7-434D-416B-8099-B4694840A931}" type="slidenum">
              <a:rPr lang="en-GB">
                <a:solidFill>
                  <a:prstClr val="black"/>
                </a:solidFill>
              </a:rPr>
              <a:pPr>
                <a:defRPr/>
              </a:pPr>
              <a:t>‹#›</a:t>
            </a:fld>
            <a:endParaRPr lang="en-GB">
              <a:solidFill>
                <a:prstClr val="black"/>
              </a:solidFill>
            </a:endParaRPr>
          </a:p>
        </p:txBody>
      </p:sp>
    </p:spTree>
    <p:extLst>
      <p:ext uri="{BB962C8B-B14F-4D97-AF65-F5344CB8AC3E}">
        <p14:creationId xmlns:p14="http://schemas.microsoft.com/office/powerpoint/2010/main" val="24820710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rge Image blue">
    <p:spTree>
      <p:nvGrpSpPr>
        <p:cNvPr id="1" name=""/>
        <p:cNvGrpSpPr/>
        <p:nvPr/>
      </p:nvGrpSpPr>
      <p:grpSpPr>
        <a:xfrm>
          <a:off x="0" y="0"/>
          <a:ext cx="0" cy="0"/>
          <a:chOff x="0" y="0"/>
          <a:chExt cx="0" cy="0"/>
        </a:xfrm>
      </p:grpSpPr>
      <p:sp>
        <p:nvSpPr>
          <p:cNvPr id="6" name="Picture Placeholder 5"/>
          <p:cNvSpPr>
            <a:spLocks noGrp="1"/>
          </p:cNvSpPr>
          <p:nvPr>
            <p:ph type="pic" sz="quarter" idx="17"/>
          </p:nvPr>
        </p:nvSpPr>
        <p:spPr bwMode="invGray">
          <a:xfrm>
            <a:off x="479999" y="1800000"/>
            <a:ext cx="11226364" cy="4237200"/>
          </a:xfrm>
          <a:solidFill>
            <a:schemeClr val="bg1">
              <a:lumMod val="85000"/>
            </a:schemeClr>
          </a:solidFill>
        </p:spPr>
        <p:txBody>
          <a:bodyPr bIns="198000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bg1"/>
                </a:solidFill>
              </a:defRPr>
            </a:lvl1pPr>
          </a:lstStyle>
          <a:p>
            <a:pPr lvl="0"/>
            <a:r>
              <a:rPr lang="en-US" noProof="0" smtClean="0"/>
              <a:t>Click icon to add picture</a:t>
            </a:r>
            <a:endParaRPr lang="en-GB" noProof="0" dirty="0"/>
          </a:p>
        </p:txBody>
      </p:sp>
      <p:sp>
        <p:nvSpPr>
          <p:cNvPr id="16" name="Text Placeholder 7"/>
          <p:cNvSpPr>
            <a:spLocks noGrp="1"/>
          </p:cNvSpPr>
          <p:nvPr>
            <p:ph type="body" sz="quarter" idx="2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US" noProof="0" smtClean="0"/>
              <a:t>Click to edit Master text styles</a:t>
            </a:r>
          </a:p>
        </p:txBody>
      </p:sp>
      <p:sp>
        <p:nvSpPr>
          <p:cNvPr id="7" name="Title 6"/>
          <p:cNvSpPr>
            <a:spLocks noGrp="1"/>
          </p:cNvSpPr>
          <p:nvPr>
            <p:ph type="title"/>
          </p:nvPr>
        </p:nvSpPr>
        <p:spPr bwMode="invGray"/>
        <p:txBody>
          <a:bodyPr/>
          <a:lstStyle/>
          <a:p>
            <a:r>
              <a:rPr lang="en-GB" noProof="0"/>
              <a:t>Click to edit Master title style</a:t>
            </a:r>
          </a:p>
        </p:txBody>
      </p:sp>
      <p:sp>
        <p:nvSpPr>
          <p:cNvPr id="14" name="Text Placeholder 7"/>
          <p:cNvSpPr>
            <a:spLocks noGrp="1"/>
          </p:cNvSpPr>
          <p:nvPr>
            <p:ph type="body" sz="quarter" idx="13"/>
          </p:nvPr>
        </p:nvSpPr>
        <p:spPr bwMode="invGray">
          <a:xfrm>
            <a:off x="480485" y="1188003"/>
            <a:ext cx="8160000" cy="288925"/>
          </a:xfrm>
        </p:spPr>
        <p:txBody>
          <a:bodyPr anchor="ctr">
            <a:normAutofit/>
          </a:bodyPr>
          <a:lstStyle>
            <a:lvl1pPr>
              <a:defRPr sz="1600" b="0">
                <a:solidFill>
                  <a:schemeClr val="tx1"/>
                </a:solidFill>
                <a:latin typeface="+mj-lt"/>
              </a:defRPr>
            </a:lvl1pPr>
          </a:lstStyle>
          <a:p>
            <a:pPr lvl="0"/>
            <a:r>
              <a:rPr lang="en-US" noProof="0" smtClean="0"/>
              <a:t>Click to edit Master text styles</a:t>
            </a:r>
          </a:p>
        </p:txBody>
      </p:sp>
      <p:sp>
        <p:nvSpPr>
          <p:cNvPr id="8" name="Date Placeholder 3"/>
          <p:cNvSpPr>
            <a:spLocks noGrp="1"/>
          </p:cNvSpPr>
          <p:nvPr>
            <p:ph type="dt" sz="half" idx="22"/>
          </p:nvPr>
        </p:nvSpPr>
        <p:spPr/>
        <p:txBody>
          <a:bodyPr/>
          <a:lstStyle>
            <a:lvl1pPr>
              <a:defRPr/>
            </a:lvl1pPr>
          </a:lstStyle>
          <a:p>
            <a:pPr>
              <a:defRPr/>
            </a:pPr>
            <a:fld id="{A26C93E5-4331-4EAA-A6DB-F18E19D28AB0}" type="datetime1">
              <a:rPr lang="en-GB"/>
              <a:pPr>
                <a:defRPr/>
              </a:pPr>
              <a:t>25/07/2018</a:t>
            </a:fld>
            <a:endParaRPr lang="en-GB"/>
          </a:p>
        </p:txBody>
      </p:sp>
      <p:sp>
        <p:nvSpPr>
          <p:cNvPr id="9" name="Footer Placeholder 4"/>
          <p:cNvSpPr>
            <a:spLocks noGrp="1"/>
          </p:cNvSpPr>
          <p:nvPr>
            <p:ph type="ftr" sz="quarter" idx="23"/>
          </p:nvPr>
        </p:nvSpPr>
        <p:spPr/>
        <p:txBody>
          <a:bodyPr/>
          <a:lstStyle>
            <a:lvl1pPr>
              <a:defRPr/>
            </a:lvl1pPr>
          </a:lstStyle>
          <a:p>
            <a:pPr>
              <a:defRPr/>
            </a:pPr>
            <a:r>
              <a:rPr lang="en-GB"/>
              <a:t>|     Title of the presentation</a:t>
            </a:r>
          </a:p>
        </p:txBody>
      </p:sp>
      <p:sp>
        <p:nvSpPr>
          <p:cNvPr id="10" name="Slide Number Placeholder 5"/>
          <p:cNvSpPr>
            <a:spLocks noGrp="1"/>
          </p:cNvSpPr>
          <p:nvPr>
            <p:ph type="sldNum" sz="quarter" idx="24"/>
          </p:nvPr>
        </p:nvSpPr>
        <p:spPr/>
        <p:txBody>
          <a:bodyPr/>
          <a:lstStyle>
            <a:lvl1pPr>
              <a:defRPr/>
            </a:lvl1pPr>
          </a:lstStyle>
          <a:p>
            <a:pPr>
              <a:defRPr/>
            </a:pPr>
            <a:fld id="{EF5FC828-E592-40B5-A389-4C7594380163}" type="slidenum">
              <a:rPr lang="en-GB"/>
              <a:pPr>
                <a:defRPr/>
              </a:pPr>
              <a:t>‹#›</a:t>
            </a:fld>
            <a:endParaRPr lang="en-GB"/>
          </a:p>
        </p:txBody>
      </p:sp>
    </p:spTree>
    <p:extLst>
      <p:ext uri="{BB962C8B-B14F-4D97-AF65-F5344CB8AC3E}">
        <p14:creationId xmlns:p14="http://schemas.microsoft.com/office/powerpoint/2010/main" val="351316264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Only blue">
    <p:spTree>
      <p:nvGrpSpPr>
        <p:cNvPr id="1" name=""/>
        <p:cNvGrpSpPr/>
        <p:nvPr/>
      </p:nvGrpSpPr>
      <p:grpSpPr>
        <a:xfrm>
          <a:off x="0" y="0"/>
          <a:ext cx="0" cy="0"/>
          <a:chOff x="0" y="0"/>
          <a:chExt cx="0" cy="0"/>
        </a:xfrm>
      </p:grpSpPr>
      <p:sp>
        <p:nvSpPr>
          <p:cNvPr id="12" name="Text Placeholder 7"/>
          <p:cNvSpPr>
            <a:spLocks noGrp="1"/>
          </p:cNvSpPr>
          <p:nvPr>
            <p:ph type="body" sz="quarter" idx="21"/>
          </p:nvPr>
        </p:nvSpPr>
        <p:spPr bwMode="invGray">
          <a:xfrm>
            <a:off x="480000" y="6293651"/>
            <a:ext cx="11226365" cy="208579"/>
          </a:xfrm>
        </p:spPr>
        <p:txBody>
          <a:bodyPr anchor="t">
            <a:normAutofit/>
          </a:bodyPr>
          <a:lstStyle>
            <a:lvl1pPr>
              <a:defRPr sz="800" b="0">
                <a:solidFill>
                  <a:schemeClr val="tx1"/>
                </a:solidFill>
                <a:latin typeface="+mn-lt"/>
              </a:defRPr>
            </a:lvl1pPr>
          </a:lstStyle>
          <a:p>
            <a:pPr lvl="0"/>
            <a:r>
              <a:rPr lang="en-US" noProof="0" smtClean="0"/>
              <a:t>Click to edit Master text styles</a:t>
            </a:r>
          </a:p>
        </p:txBody>
      </p:sp>
      <p:sp>
        <p:nvSpPr>
          <p:cNvPr id="13" name="Title 12"/>
          <p:cNvSpPr>
            <a:spLocks noGrp="1"/>
          </p:cNvSpPr>
          <p:nvPr>
            <p:ph type="title"/>
          </p:nvPr>
        </p:nvSpPr>
        <p:spPr bwMode="invGray"/>
        <p:txBody>
          <a:bodyPr/>
          <a:lstStyle/>
          <a:p>
            <a:r>
              <a:rPr lang="en-GB" noProof="0"/>
              <a:t>Click to edit Master title style</a:t>
            </a:r>
          </a:p>
        </p:txBody>
      </p:sp>
      <p:sp>
        <p:nvSpPr>
          <p:cNvPr id="10" name="Text Placeholder 7"/>
          <p:cNvSpPr>
            <a:spLocks noGrp="1"/>
          </p:cNvSpPr>
          <p:nvPr>
            <p:ph type="body" sz="quarter" idx="13"/>
          </p:nvPr>
        </p:nvSpPr>
        <p:spPr bwMode="invGray">
          <a:xfrm>
            <a:off x="480485" y="1188003"/>
            <a:ext cx="8160000" cy="288925"/>
          </a:xfrm>
        </p:spPr>
        <p:txBody>
          <a:bodyPr anchor="ctr">
            <a:normAutofit/>
          </a:bodyPr>
          <a:lstStyle>
            <a:lvl1pPr>
              <a:defRPr sz="1600" b="0">
                <a:solidFill>
                  <a:schemeClr val="tx1"/>
                </a:solidFill>
                <a:latin typeface="+mj-lt"/>
              </a:defRPr>
            </a:lvl1pPr>
          </a:lstStyle>
          <a:p>
            <a:pPr lvl="0"/>
            <a:r>
              <a:rPr lang="en-US" noProof="0" smtClean="0"/>
              <a:t>Click to edit Master text styles</a:t>
            </a:r>
          </a:p>
        </p:txBody>
      </p:sp>
      <p:sp>
        <p:nvSpPr>
          <p:cNvPr id="5" name="Date Placeholder 3"/>
          <p:cNvSpPr>
            <a:spLocks noGrp="1"/>
          </p:cNvSpPr>
          <p:nvPr>
            <p:ph type="dt" sz="half" idx="22"/>
          </p:nvPr>
        </p:nvSpPr>
        <p:spPr/>
        <p:txBody>
          <a:bodyPr/>
          <a:lstStyle>
            <a:lvl1pPr>
              <a:defRPr/>
            </a:lvl1pPr>
          </a:lstStyle>
          <a:p>
            <a:pPr>
              <a:defRPr/>
            </a:pPr>
            <a:fld id="{79791C81-0061-4544-9B60-6B01DD4105DB}" type="datetime1">
              <a:rPr lang="en-GB">
                <a:solidFill>
                  <a:prstClr val="black"/>
                </a:solidFill>
              </a:rPr>
              <a:pPr>
                <a:defRPr/>
              </a:pPr>
              <a:t>25/07/2018</a:t>
            </a:fld>
            <a:endParaRPr lang="en-GB">
              <a:solidFill>
                <a:prstClr val="black"/>
              </a:solidFill>
            </a:endParaRPr>
          </a:p>
        </p:txBody>
      </p:sp>
      <p:sp>
        <p:nvSpPr>
          <p:cNvPr id="6" name="Footer Placeholder 4"/>
          <p:cNvSpPr>
            <a:spLocks noGrp="1"/>
          </p:cNvSpPr>
          <p:nvPr>
            <p:ph type="ftr" sz="quarter" idx="23"/>
          </p:nvPr>
        </p:nvSpPr>
        <p:spPr/>
        <p:txBody>
          <a:bodyPr/>
          <a:lstStyle>
            <a:lvl1pPr>
              <a:defRPr/>
            </a:lvl1pPr>
          </a:lstStyle>
          <a:p>
            <a:pPr>
              <a:defRPr/>
            </a:pPr>
            <a:r>
              <a:rPr lang="en-GB">
                <a:solidFill>
                  <a:prstClr val="black"/>
                </a:solidFill>
              </a:rPr>
              <a:t>|     Title of the presentation</a:t>
            </a:r>
          </a:p>
        </p:txBody>
      </p:sp>
      <p:sp>
        <p:nvSpPr>
          <p:cNvPr id="7" name="Slide Number Placeholder 5"/>
          <p:cNvSpPr>
            <a:spLocks noGrp="1"/>
          </p:cNvSpPr>
          <p:nvPr>
            <p:ph type="sldNum" sz="quarter" idx="24"/>
          </p:nvPr>
        </p:nvSpPr>
        <p:spPr/>
        <p:txBody>
          <a:bodyPr/>
          <a:lstStyle>
            <a:lvl1pPr>
              <a:defRPr/>
            </a:lvl1pPr>
          </a:lstStyle>
          <a:p>
            <a:pPr>
              <a:defRPr/>
            </a:pPr>
            <a:fld id="{274B4B09-376D-495A-AF3A-CAF44D212C7D}" type="slidenum">
              <a:rPr lang="en-GB">
                <a:solidFill>
                  <a:prstClr val="black"/>
                </a:solidFill>
              </a:rPr>
              <a:pPr>
                <a:defRPr/>
              </a:pPr>
              <a:t>‹#›</a:t>
            </a:fld>
            <a:endParaRPr lang="en-GB">
              <a:solidFill>
                <a:prstClr val="black"/>
              </a:solidFill>
            </a:endParaRPr>
          </a:p>
        </p:txBody>
      </p:sp>
    </p:spTree>
    <p:extLst>
      <p:ext uri="{BB962C8B-B14F-4D97-AF65-F5344CB8AC3E}">
        <p14:creationId xmlns:p14="http://schemas.microsoft.com/office/powerpoint/2010/main" val="29315371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Closing slide blue">
    <p:spTree>
      <p:nvGrpSpPr>
        <p:cNvPr id="1" name=""/>
        <p:cNvGrpSpPr/>
        <p:nvPr/>
      </p:nvGrpSpPr>
      <p:grpSpPr>
        <a:xfrm>
          <a:off x="0" y="0"/>
          <a:ext cx="0" cy="0"/>
          <a:chOff x="0" y="0"/>
          <a:chExt cx="0" cy="0"/>
        </a:xfrm>
      </p:grpSpPr>
      <p:sp>
        <p:nvSpPr>
          <p:cNvPr id="61" name="Picture Placeholder 4"/>
          <p:cNvSpPr>
            <a:spLocks noGrp="1"/>
          </p:cNvSpPr>
          <p:nvPr>
            <p:ph type="pic" sz="quarter" idx="13"/>
          </p:nvPr>
        </p:nvSpPr>
        <p:spPr bwMode="gray">
          <a:xfrm>
            <a:off x="0" y="0"/>
            <a:ext cx="12192000" cy="6858000"/>
          </a:xfrm>
          <a:solidFill>
            <a:schemeClr val="bg1"/>
          </a:solidFill>
        </p:spPr>
        <p:txBody>
          <a:bodyPr bIns="1980000" anchor="ctr">
            <a:normAutofit/>
          </a:bodyP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accent4"/>
                </a:solidFill>
              </a:defRPr>
            </a:lvl1pPr>
          </a:lstStyle>
          <a:p>
            <a:pPr lvl="0"/>
            <a:r>
              <a:rPr lang="en-US" noProof="0" smtClean="0"/>
              <a:t>Click icon to add picture</a:t>
            </a:r>
            <a:endParaRPr lang="en-GB" noProof="0"/>
          </a:p>
        </p:txBody>
      </p:sp>
      <p:sp>
        <p:nvSpPr>
          <p:cNvPr id="36" name="Text Placeholder 35"/>
          <p:cNvSpPr>
            <a:spLocks noGrp="1"/>
          </p:cNvSpPr>
          <p:nvPr>
            <p:ph type="body" sz="quarter" idx="10"/>
          </p:nvPr>
        </p:nvSpPr>
        <p:spPr bwMode="gray">
          <a:xfrm>
            <a:off x="480000" y="6507006"/>
            <a:ext cx="5971600" cy="247650"/>
          </a:xfrm>
        </p:spPr>
        <p:txBody>
          <a:bodyPr anchor="ctr"/>
          <a:lstStyle>
            <a:lvl1pPr>
              <a:defRPr sz="1000" b="0">
                <a:solidFill>
                  <a:schemeClr val="tx1"/>
                </a:solidFill>
                <a:latin typeface="+mn-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US" noProof="0" smtClean="0"/>
              <a:t>Click to edit Master text styles</a:t>
            </a:r>
          </a:p>
        </p:txBody>
      </p:sp>
      <p:sp>
        <p:nvSpPr>
          <p:cNvPr id="37" name="Text Placeholder 35"/>
          <p:cNvSpPr>
            <a:spLocks noGrp="1"/>
          </p:cNvSpPr>
          <p:nvPr>
            <p:ph type="body" sz="quarter" idx="16"/>
          </p:nvPr>
        </p:nvSpPr>
        <p:spPr bwMode="gray">
          <a:xfrm>
            <a:off x="9495913" y="6476048"/>
            <a:ext cx="2195259" cy="247650"/>
          </a:xfrm>
        </p:spPr>
        <p:txBody>
          <a:bodyPr rIns="0" anchor="ctr"/>
          <a:lstStyle>
            <a:lvl1pPr algn="ctr">
              <a:defRPr sz="1600" b="1" spc="0" baseline="0">
                <a:solidFill>
                  <a:schemeClr val="tx2"/>
                </a:solidFill>
                <a:latin typeface="+mj-lt"/>
                <a:cs typeface="Times New Roman" panose="02020603050405020304" pitchFamily="18" charset="0"/>
              </a:defRPr>
            </a:lvl1pPr>
            <a:lvl2pPr>
              <a:defRPr>
                <a:solidFill>
                  <a:schemeClr val="bg1"/>
                </a:solidFill>
                <a:latin typeface="Times New Roman" panose="02020603050405020304" pitchFamily="18" charset="0"/>
                <a:cs typeface="Times New Roman" panose="02020603050405020304" pitchFamily="18" charset="0"/>
              </a:defRPr>
            </a:lvl2pPr>
            <a:lvl3pPr>
              <a:defRPr>
                <a:solidFill>
                  <a:schemeClr val="bg1"/>
                </a:solidFill>
                <a:latin typeface="Times New Roman" panose="02020603050405020304" pitchFamily="18" charset="0"/>
                <a:cs typeface="Times New Roman" panose="02020603050405020304" pitchFamily="18" charset="0"/>
              </a:defRPr>
            </a:lvl3pPr>
            <a:lvl4pPr>
              <a:defRPr>
                <a:solidFill>
                  <a:schemeClr val="bg1"/>
                </a:solidFill>
                <a:latin typeface="Times New Roman" panose="02020603050405020304" pitchFamily="18" charset="0"/>
                <a:cs typeface="Times New Roman" panose="02020603050405020304" pitchFamily="18" charset="0"/>
              </a:defRPr>
            </a:lvl4pPr>
            <a:lvl5pPr>
              <a:defRPr>
                <a:solidFill>
                  <a:schemeClr val="bg1"/>
                </a:solidFill>
                <a:latin typeface="Times New Roman" panose="02020603050405020304" pitchFamily="18" charset="0"/>
                <a:cs typeface="Times New Roman" panose="02020603050405020304" pitchFamily="18" charset="0"/>
              </a:defRPr>
            </a:lvl5pPr>
          </a:lstStyle>
          <a:p>
            <a:pPr lvl="0"/>
            <a:r>
              <a:rPr lang="en-US" noProof="0" smtClean="0"/>
              <a:t>Click to edit Master text styles</a:t>
            </a:r>
          </a:p>
        </p:txBody>
      </p:sp>
      <p:sp>
        <p:nvSpPr>
          <p:cNvPr id="39" name="Title 1"/>
          <p:cNvSpPr>
            <a:spLocks noGrp="1"/>
          </p:cNvSpPr>
          <p:nvPr>
            <p:ph type="ctrTitle"/>
          </p:nvPr>
        </p:nvSpPr>
        <p:spPr bwMode="gray">
          <a:xfrm>
            <a:off x="0" y="485184"/>
            <a:ext cx="7344000" cy="1119158"/>
          </a:xfrm>
          <a:noFill/>
        </p:spPr>
        <p:txBody>
          <a:bodyPr lIns="468000" tIns="72000" rIns="450000" bIns="180000" anchor="t">
            <a:noAutofit/>
          </a:bodyPr>
          <a:lstStyle>
            <a:lvl1pPr algn="l">
              <a:lnSpc>
                <a:spcPct val="85000"/>
              </a:lnSpc>
              <a:defRPr sz="4200">
                <a:solidFill>
                  <a:schemeClr val="tx2"/>
                </a:solidFill>
                <a:latin typeface="+mj-lt"/>
              </a:defRPr>
            </a:lvl1pPr>
          </a:lstStyle>
          <a:p>
            <a:r>
              <a:rPr lang="en-US" noProof="0" smtClean="0"/>
              <a:t>Click to edit Master title style</a:t>
            </a:r>
            <a:endParaRPr lang="en-GB" noProof="0" dirty="0"/>
          </a:p>
        </p:txBody>
      </p:sp>
      <p:sp>
        <p:nvSpPr>
          <p:cNvPr id="9" name="Subtitle 2"/>
          <p:cNvSpPr>
            <a:spLocks noGrp="1"/>
          </p:cNvSpPr>
          <p:nvPr>
            <p:ph type="subTitle" idx="1"/>
          </p:nvPr>
        </p:nvSpPr>
        <p:spPr bwMode="gray">
          <a:xfrm>
            <a:off x="2" y="4482000"/>
            <a:ext cx="12191999" cy="1656000"/>
          </a:xfrm>
          <a:solidFill>
            <a:schemeClr val="tx2">
              <a:alpha val="90000"/>
            </a:schemeClr>
          </a:solidFill>
        </p:spPr>
        <p:txBody>
          <a:bodyPr lIns="468000" tIns="216000" rIns="360000" bIns="216000" numCol="3" anchor="t"/>
          <a:lstStyle>
            <a:lvl1pPr marL="0" indent="0" algn="l">
              <a:lnSpc>
                <a:spcPct val="90000"/>
              </a:lnSpc>
              <a:buNone/>
              <a:defRPr sz="1400" b="0">
                <a:solidFill>
                  <a:schemeClr val="bg1"/>
                </a:solidFill>
                <a:latin typeface="+mj-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GB" noProof="0" dirty="0"/>
          </a:p>
        </p:txBody>
      </p:sp>
      <p:sp>
        <p:nvSpPr>
          <p:cNvPr id="10" name="Picture Placeholder 8"/>
          <p:cNvSpPr>
            <a:spLocks noGrp="1"/>
          </p:cNvSpPr>
          <p:nvPr>
            <p:ph type="pic" sz="quarter" idx="23"/>
          </p:nvPr>
        </p:nvSpPr>
        <p:spPr>
          <a:xfrm>
            <a:off x="8518300" y="485184"/>
            <a:ext cx="3172871" cy="1112400"/>
          </a:xfrm>
          <a:blipFill dpi="0" rotWithShape="1">
            <a:blip r:embed="rId2" cstate="screen">
              <a:extLst>
                <a:ext uri="{28A0092B-C50C-407E-A947-70E740481C1C}">
                  <a14:useLocalDpi xmlns:a14="http://schemas.microsoft.com/office/drawing/2010/main"/>
                </a:ext>
              </a:extLst>
            </a:blip>
            <a:srcRect/>
            <a:stretch>
              <a:fillRect/>
            </a:stretch>
          </a:blipFill>
        </p:spPr>
        <p:txBody>
          <a:bodyPr/>
          <a:lstStyle>
            <a:lvl1pPr algn="ctr">
              <a:defRPr sz="100">
                <a:solidFill>
                  <a:schemeClr val="bg1"/>
                </a:solidFill>
              </a:defRPr>
            </a:lvl1pPr>
          </a:lstStyle>
          <a:p>
            <a:pPr lvl="0"/>
            <a:r>
              <a:rPr lang="en-US" noProof="0" smtClean="0"/>
              <a:t>Click icon to add picture</a:t>
            </a:r>
            <a:endParaRPr lang="en-GB" noProof="0"/>
          </a:p>
        </p:txBody>
      </p:sp>
    </p:spTree>
    <p:extLst>
      <p:ext uri="{BB962C8B-B14F-4D97-AF65-F5344CB8AC3E}">
        <p14:creationId xmlns:p14="http://schemas.microsoft.com/office/powerpoint/2010/main" val="48749225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7BC5536B-C357-49B1-90AD-6DD516366785}" type="datetimeFigureOut">
              <a:rPr lang="it-IT" altLang="en-US">
                <a:solidFill>
                  <a:prstClr val="black"/>
                </a:solidFill>
              </a:rPr>
              <a:pPr>
                <a:defRPr/>
              </a:pPr>
              <a:t>25/07/2018</a:t>
            </a:fld>
            <a:endParaRPr lang="it-IT" altLang="en-US">
              <a:solidFill>
                <a:prstClr val="black"/>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en-US" altLang="en-US">
              <a:solidFill>
                <a:prstClr val="black"/>
              </a:solidFill>
            </a:endParaRPr>
          </a:p>
        </p:txBody>
      </p:sp>
      <p:sp>
        <p:nvSpPr>
          <p:cNvPr id="6" name="Segnaposto numero diapositiva 5"/>
          <p:cNvSpPr>
            <a:spLocks noGrp="1"/>
          </p:cNvSpPr>
          <p:nvPr>
            <p:ph type="sldNum" sz="quarter" idx="12"/>
          </p:nvPr>
        </p:nvSpPr>
        <p:spPr/>
        <p:txBody>
          <a:bodyPr/>
          <a:lstStyle>
            <a:lvl1pPr>
              <a:defRPr/>
            </a:lvl1pPr>
          </a:lstStyle>
          <a:p>
            <a:pPr>
              <a:defRPr/>
            </a:pPr>
            <a:fld id="{45468823-09DA-447A-A4C1-6DC1FC3BCCFD}" type="slidenum">
              <a:rPr lang="it-IT" altLang="en-US">
                <a:solidFill>
                  <a:prstClr val="black"/>
                </a:solidFill>
              </a:rPr>
              <a:pPr>
                <a:defRPr/>
              </a:pPr>
              <a:t>‹#›</a:t>
            </a:fld>
            <a:endParaRPr lang="it-IT" altLang="en-US">
              <a:solidFill>
                <a:prstClr val="black"/>
              </a:solidFill>
            </a:endParaRPr>
          </a:p>
        </p:txBody>
      </p:sp>
    </p:spTree>
    <p:extLst>
      <p:ext uri="{BB962C8B-B14F-4D97-AF65-F5344CB8AC3E}">
        <p14:creationId xmlns:p14="http://schemas.microsoft.com/office/powerpoint/2010/main" val="297231326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0638622-D7F3-4C33-906C-9DC073D3C9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5C295AE0-B519-4AAE-9F5F-950ECE494960}"/>
              </a:ext>
            </a:extLst>
          </p:cNvPr>
          <p:cNvSpPr>
            <a:spLocks noGrp="1"/>
          </p:cNvSpPr>
          <p:nvPr>
            <p:ph sz="half" idx="1"/>
          </p:nvPr>
        </p:nvSpPr>
        <p:spPr>
          <a:xfrm>
            <a:off x="838200" y="1825632"/>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16548D13-D762-441F-BD4B-F127765F1A0C}"/>
              </a:ext>
            </a:extLst>
          </p:cNvPr>
          <p:cNvSpPr>
            <a:spLocks noGrp="1"/>
          </p:cNvSpPr>
          <p:nvPr>
            <p:ph sz="half" idx="2"/>
          </p:nvPr>
        </p:nvSpPr>
        <p:spPr>
          <a:xfrm>
            <a:off x="6172203" y="1825632"/>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6CCC42BE-76CE-4D98-AB2F-79769D08E57D}"/>
              </a:ext>
            </a:extLst>
          </p:cNvPr>
          <p:cNvSpPr>
            <a:spLocks noGrp="1"/>
          </p:cNvSpPr>
          <p:nvPr>
            <p:ph type="dt" sz="half" idx="10"/>
          </p:nvPr>
        </p:nvSpPr>
        <p:spPr/>
        <p:txBody>
          <a:bodyPr/>
          <a:lstStyle/>
          <a:p>
            <a:fld id="{1503737F-1EB2-4E55-AE19-D630980682BF}" type="datetimeFigureOut">
              <a:rPr lang="en-US" smtClean="0">
                <a:solidFill>
                  <a:prstClr val="black"/>
                </a:solidFill>
              </a:rPr>
              <a:pPr/>
              <a:t>7/25/2018</a:t>
            </a:fld>
            <a:endParaRPr lang="en-US">
              <a:solidFill>
                <a:prstClr val="black"/>
              </a:solidFill>
            </a:endParaRPr>
          </a:p>
        </p:txBody>
      </p:sp>
      <p:sp>
        <p:nvSpPr>
          <p:cNvPr id="6" name="Footer Placeholder 5">
            <a:extLst>
              <a:ext uri="{FF2B5EF4-FFF2-40B4-BE49-F238E27FC236}">
                <a16:creationId xmlns="" xmlns:a16="http://schemas.microsoft.com/office/drawing/2014/main" id="{940C4936-A24B-4BCD-AEEE-AB2B7F370A78}"/>
              </a:ext>
            </a:extLst>
          </p:cNvPr>
          <p:cNvSpPr>
            <a:spLocks noGrp="1"/>
          </p:cNvSpPr>
          <p:nvPr>
            <p:ph type="ftr" sz="quarter" idx="11"/>
          </p:nvPr>
        </p:nvSpPr>
        <p:spPr/>
        <p:txBody>
          <a:bodyPr/>
          <a:lstStyle/>
          <a:p>
            <a:endParaRPr lang="en-US">
              <a:solidFill>
                <a:prstClr val="black"/>
              </a:solidFill>
            </a:endParaRPr>
          </a:p>
        </p:txBody>
      </p:sp>
      <p:sp>
        <p:nvSpPr>
          <p:cNvPr id="7" name="Slide Number Placeholder 6">
            <a:extLst>
              <a:ext uri="{FF2B5EF4-FFF2-40B4-BE49-F238E27FC236}">
                <a16:creationId xmlns="" xmlns:a16="http://schemas.microsoft.com/office/drawing/2014/main" id="{9359E99F-5FAF-49F8-94CC-6F76277A4EEC}"/>
              </a:ext>
            </a:extLst>
          </p:cNvPr>
          <p:cNvSpPr>
            <a:spLocks noGrp="1"/>
          </p:cNvSpPr>
          <p:nvPr>
            <p:ph type="sldNum" sz="quarter" idx="12"/>
          </p:nvPr>
        </p:nvSpPr>
        <p:spPr/>
        <p:txBody>
          <a:bodyPr/>
          <a:lstStyle/>
          <a:p>
            <a:fld id="{88713A61-5476-47B3-B7D2-45951157964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41200671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userDrawn="1">
  <p:cSld name="Chapter Intro Image white">
    <p:spTree>
      <p:nvGrpSpPr>
        <p:cNvPr id="1" name=""/>
        <p:cNvGrpSpPr/>
        <p:nvPr/>
      </p:nvGrpSpPr>
      <p:grpSpPr>
        <a:xfrm>
          <a:off x="0" y="0"/>
          <a:ext cx="0" cy="0"/>
          <a:chOff x="0" y="0"/>
          <a:chExt cx="0" cy="0"/>
        </a:xfrm>
      </p:grpSpPr>
      <p:sp>
        <p:nvSpPr>
          <p:cNvPr id="8" name="Picture Placeholder 5"/>
          <p:cNvSpPr>
            <a:spLocks noGrp="1"/>
          </p:cNvSpPr>
          <p:nvPr>
            <p:ph type="pic" sz="quarter" idx="17" hasCustomPrompt="1"/>
          </p:nvPr>
        </p:nvSpPr>
        <p:spPr bwMode="gray">
          <a:xfrm>
            <a:off x="0" y="2"/>
            <a:ext cx="12192000" cy="6857999"/>
          </a:xfrm>
          <a:solidFill>
            <a:schemeClr val="bg1"/>
          </a:solidFill>
        </p:spPr>
        <p:txBody>
          <a:bodyPr wrap="square" tIns="1980000" bIns="0" anchor="ctr"/>
          <a:lstStyle>
            <a:lvl1pPr marL="0" marR="0" indent="0" algn="ctr" defTabSz="914400" rtl="0" eaLnBrk="1" fontAlgn="auto" latinLnBrk="0" hangingPunct="1">
              <a:lnSpc>
                <a:spcPct val="110000"/>
              </a:lnSpc>
              <a:spcBef>
                <a:spcPts val="1000"/>
              </a:spcBef>
              <a:spcAft>
                <a:spcPts val="600"/>
              </a:spcAft>
              <a:buClr>
                <a:schemeClr val="tx1"/>
              </a:buClr>
              <a:buSzPct val="80000"/>
              <a:buFontTx/>
              <a:buNone/>
              <a:tabLst/>
              <a:defRPr sz="1400">
                <a:solidFill>
                  <a:schemeClr val="accent6"/>
                </a:solidFill>
              </a:defRPr>
            </a:lvl1pPr>
          </a:lstStyle>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dirty="0"/>
              <a:t>Click on Icon to add picture, then arrange object (send to back)</a:t>
            </a:r>
          </a:p>
          <a:p>
            <a:pPr marL="0" marR="0" lvl="0" indent="0" algn="ctr" defTabSz="914400" rtl="0" eaLnBrk="1" fontAlgn="auto" latinLnBrk="0" hangingPunct="1">
              <a:lnSpc>
                <a:spcPct val="110000"/>
              </a:lnSpc>
              <a:spcBef>
                <a:spcPts val="1000"/>
              </a:spcBef>
              <a:spcAft>
                <a:spcPts val="600"/>
              </a:spcAft>
              <a:buClr>
                <a:schemeClr val="tx1"/>
              </a:buClr>
              <a:buSzPct val="80000"/>
              <a:buFontTx/>
              <a:buNone/>
              <a:tabLst/>
              <a:defRPr/>
            </a:pPr>
            <a:r>
              <a:rPr lang="en-GB" noProof="0" dirty="0"/>
              <a:t>Change picture either by</a:t>
            </a:r>
            <a:br>
              <a:rPr lang="en-GB" noProof="0" dirty="0"/>
            </a:br>
            <a:r>
              <a:rPr lang="en-GB" noProof="0" dirty="0"/>
              <a:t>right mouse click on picture + „change picture“ </a:t>
            </a:r>
            <a:br>
              <a:rPr lang="en-GB" noProof="0" dirty="0"/>
            </a:br>
            <a:r>
              <a:rPr lang="en-GB" noProof="0" dirty="0"/>
              <a:t>or by deleting picture + resetting slide</a:t>
            </a:r>
          </a:p>
        </p:txBody>
      </p:sp>
      <p:sp>
        <p:nvSpPr>
          <p:cNvPr id="9" name="Text Placeholder 4"/>
          <p:cNvSpPr>
            <a:spLocks noGrp="1"/>
          </p:cNvSpPr>
          <p:nvPr>
            <p:ph type="body" sz="quarter" idx="18"/>
          </p:nvPr>
        </p:nvSpPr>
        <p:spPr bwMode="gray">
          <a:xfrm>
            <a:off x="2" y="1800000"/>
            <a:ext cx="4279900" cy="1649446"/>
          </a:xfrm>
          <a:solidFill>
            <a:schemeClr val="tx2">
              <a:alpha val="90000"/>
            </a:schemeClr>
          </a:solidFill>
        </p:spPr>
        <p:txBody>
          <a:bodyPr lIns="360000" tIns="180000" rIns="360000" bIns="180000">
            <a:noAutofit/>
          </a:bodyPr>
          <a:lstStyle>
            <a:lvl1pPr>
              <a:defRPr sz="2800" b="1">
                <a:solidFill>
                  <a:schemeClr val="bg1"/>
                </a:solidFill>
                <a:latin typeface="+mj-lt"/>
              </a:defRPr>
            </a:lvl1pPr>
            <a:lvl2pPr marL="541338" indent="-274638">
              <a:buClr>
                <a:schemeClr val="bg1"/>
              </a:buClr>
              <a:defRPr sz="2800">
                <a:solidFill>
                  <a:schemeClr val="bg1"/>
                </a:solidFill>
                <a:latin typeface="+mj-lt"/>
              </a:defRPr>
            </a:lvl2pPr>
          </a:lstStyle>
          <a:p>
            <a:pPr lvl="0"/>
            <a:r>
              <a:rPr lang="en-GB" noProof="0" dirty="0"/>
              <a:t>Edit Master text styles</a:t>
            </a:r>
          </a:p>
        </p:txBody>
      </p:sp>
      <p:sp>
        <p:nvSpPr>
          <p:cNvPr id="2" name="Date Placeholder 1"/>
          <p:cNvSpPr>
            <a:spLocks noGrp="1"/>
          </p:cNvSpPr>
          <p:nvPr>
            <p:ph type="dt" sz="half" idx="19"/>
          </p:nvPr>
        </p:nvSpPr>
        <p:spPr bwMode="gray"/>
        <p:txBody>
          <a:bodyPr/>
          <a:lstStyle>
            <a:lvl1pPr>
              <a:defRPr>
                <a:solidFill>
                  <a:schemeClr val="tx1"/>
                </a:solidFill>
              </a:defRPr>
            </a:lvl1pPr>
          </a:lstStyle>
          <a:p>
            <a:fld id="{48AB999A-019E-47DF-9626-59D35A5C5D1F}" type="datetime1">
              <a:rPr lang="en-GB" smtClean="0">
                <a:solidFill>
                  <a:prstClr val="black"/>
                </a:solidFill>
              </a:rPr>
              <a:pPr/>
              <a:t>25/07/2018</a:t>
            </a:fld>
            <a:endParaRPr lang="en-GB">
              <a:solidFill>
                <a:prstClr val="black"/>
              </a:solidFill>
            </a:endParaRPr>
          </a:p>
        </p:txBody>
      </p:sp>
      <p:sp>
        <p:nvSpPr>
          <p:cNvPr id="3" name="Footer Placeholder 2"/>
          <p:cNvSpPr>
            <a:spLocks noGrp="1"/>
          </p:cNvSpPr>
          <p:nvPr>
            <p:ph type="ftr" sz="quarter" idx="20"/>
          </p:nvPr>
        </p:nvSpPr>
        <p:spPr bwMode="gray"/>
        <p:txBody>
          <a:bodyPr/>
          <a:lstStyle>
            <a:lvl1pPr>
              <a:defRPr>
                <a:solidFill>
                  <a:schemeClr val="tx1"/>
                </a:solidFill>
              </a:defRPr>
            </a:lvl1pPr>
          </a:lstStyle>
          <a:p>
            <a:r>
              <a:rPr lang="en-GB">
                <a:solidFill>
                  <a:prstClr val="black"/>
                </a:solidFill>
              </a:rPr>
              <a:t>|     Title of the presentation</a:t>
            </a:r>
          </a:p>
        </p:txBody>
      </p:sp>
      <p:sp>
        <p:nvSpPr>
          <p:cNvPr id="4" name="Slide Number Placeholder 3"/>
          <p:cNvSpPr>
            <a:spLocks noGrp="1"/>
          </p:cNvSpPr>
          <p:nvPr>
            <p:ph type="sldNum" sz="quarter" idx="21"/>
          </p:nvPr>
        </p:nvSpPr>
        <p:spPr bwMode="gray"/>
        <p:txBody>
          <a:bodyPr/>
          <a:lstStyle>
            <a:lvl1pPr>
              <a:defRPr>
                <a:solidFill>
                  <a:schemeClr val="tx1"/>
                </a:solidFill>
              </a:defRPr>
            </a:lvl1pPr>
          </a:lstStyle>
          <a:p>
            <a:fld id="{A74CE0EA-F3B5-4684-BA10-C594598FDB9C}" type="slidenum">
              <a:rPr lang="en-GB" smtClean="0">
                <a:solidFill>
                  <a:prstClr val="black"/>
                </a:solidFill>
              </a:rPr>
              <a:pPr/>
              <a:t>‹#›</a:t>
            </a:fld>
            <a:endParaRPr lang="en-GB">
              <a:solidFill>
                <a:prstClr val="black"/>
              </a:solidFill>
            </a:endParaRPr>
          </a:p>
        </p:txBody>
      </p:sp>
      <p:sp>
        <p:nvSpPr>
          <p:cNvPr id="15" name="Text Placeholder 7"/>
          <p:cNvSpPr>
            <a:spLocks noGrp="1"/>
          </p:cNvSpPr>
          <p:nvPr>
            <p:ph type="body" sz="quarter" idx="22" hasCustomPrompt="1"/>
          </p:nvPr>
        </p:nvSpPr>
        <p:spPr bwMode="gray">
          <a:xfrm>
            <a:off x="480000" y="6293651"/>
            <a:ext cx="11226365" cy="208579"/>
          </a:xfrm>
        </p:spPr>
        <p:txBody>
          <a:bodyPr anchor="t">
            <a:normAutofit/>
          </a:bodyPr>
          <a:lstStyle>
            <a:lvl1pPr>
              <a:defRPr sz="800" b="0">
                <a:solidFill>
                  <a:schemeClr val="tx1"/>
                </a:solidFill>
                <a:latin typeface="+mn-lt"/>
              </a:defRPr>
            </a:lvl1pPr>
          </a:lstStyle>
          <a:p>
            <a:pPr lvl="0"/>
            <a:r>
              <a:rPr lang="en-GB" noProof="0"/>
              <a:t>Source:</a:t>
            </a:r>
          </a:p>
        </p:txBody>
      </p:sp>
      <p:sp>
        <p:nvSpPr>
          <p:cNvPr id="17" name="Title 16"/>
          <p:cNvSpPr>
            <a:spLocks noGrp="1"/>
          </p:cNvSpPr>
          <p:nvPr>
            <p:ph type="title"/>
          </p:nvPr>
        </p:nvSpPr>
        <p:spPr bwMode="gray"/>
        <p:txBody>
          <a:bodyPr/>
          <a:lstStyle/>
          <a:p>
            <a:r>
              <a:rPr lang="en-GB" noProof="0"/>
              <a:t>Click to edit Master title style</a:t>
            </a:r>
          </a:p>
        </p:txBody>
      </p:sp>
      <p:sp>
        <p:nvSpPr>
          <p:cNvPr id="6" name="Picture Placeholder 5"/>
          <p:cNvSpPr>
            <a:spLocks noGrp="1"/>
          </p:cNvSpPr>
          <p:nvPr>
            <p:ph type="pic" sz="quarter" idx="23" hasCustomPrompt="1"/>
          </p:nvPr>
        </p:nvSpPr>
        <p:spPr bwMode="gray">
          <a:xfrm>
            <a:off x="9071164" y="371958"/>
            <a:ext cx="2635200" cy="694800"/>
          </a:xfrm>
          <a:blipFill dpi="0" rotWithShape="1">
            <a:blip r:embed="rId2"/>
            <a:srcRect/>
            <a:stretch>
              <a:fillRect/>
            </a:stretch>
          </a:blipFill>
        </p:spPr>
        <p:txBody>
          <a:bodyPr anchor="ctr"/>
          <a:lstStyle>
            <a:lvl1pPr algn="ctr">
              <a:defRPr sz="100">
                <a:solidFill>
                  <a:schemeClr val="bg1"/>
                </a:solidFill>
              </a:defRPr>
            </a:lvl1pPr>
          </a:lstStyle>
          <a:p>
            <a:r>
              <a:rPr lang="en-GB" noProof="0"/>
              <a:t>.</a:t>
            </a:r>
          </a:p>
        </p:txBody>
      </p:sp>
    </p:spTree>
    <p:extLst>
      <p:ext uri="{BB962C8B-B14F-4D97-AF65-F5344CB8AC3E}">
        <p14:creationId xmlns:p14="http://schemas.microsoft.com/office/powerpoint/2010/main" val="42911313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6" Type="http://schemas.openxmlformats.org/officeDocument/2006/relationships/image" Target="../media/image1.png"/><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theme" Target="../theme/theme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theme" Target="../theme/theme3.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theme" Target="../theme/theme4.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18" Type="http://schemas.openxmlformats.org/officeDocument/2006/relationships/slideLayout" Target="../slideLayouts/slideLayout77.xml"/><Relationship Id="rId3" Type="http://schemas.openxmlformats.org/officeDocument/2006/relationships/slideLayout" Target="../slideLayouts/slideLayout62.xml"/><Relationship Id="rId21" Type="http://schemas.openxmlformats.org/officeDocument/2006/relationships/image" Target="../media/image2.png"/><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20" Type="http://schemas.openxmlformats.org/officeDocument/2006/relationships/image" Target="../media/image1.png"/><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10" Type="http://schemas.openxmlformats.org/officeDocument/2006/relationships/slideLayout" Target="../slideLayouts/slideLayout69.xml"/><Relationship Id="rId19" Type="http://schemas.openxmlformats.org/officeDocument/2006/relationships/theme" Target="../theme/theme5.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18" Type="http://schemas.openxmlformats.org/officeDocument/2006/relationships/theme" Target="../theme/theme6.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17" Type="http://schemas.openxmlformats.org/officeDocument/2006/relationships/slideLayout" Target="../slideLayouts/slideLayout94.xml"/><Relationship Id="rId2" Type="http://schemas.openxmlformats.org/officeDocument/2006/relationships/slideLayout" Target="../slideLayouts/slideLayout79.xml"/><Relationship Id="rId16" Type="http://schemas.openxmlformats.org/officeDocument/2006/relationships/slideLayout" Target="../slideLayouts/slideLayout93.xml"/><Relationship Id="rId20" Type="http://schemas.openxmlformats.org/officeDocument/2006/relationships/image" Target="../media/image2.png"/><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slideLayout" Target="../slideLayouts/slideLayout92.xml"/><Relationship Id="rId10" Type="http://schemas.openxmlformats.org/officeDocument/2006/relationships/slideLayout" Target="../slideLayouts/slideLayout87.xml"/><Relationship Id="rId19" Type="http://schemas.openxmlformats.org/officeDocument/2006/relationships/image" Target="../media/image1.png"/><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invGray">
          <a:xfrm>
            <a:off x="479425" y="360363"/>
            <a:ext cx="8161338"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000" tIns="0" rIns="360000" bIns="0" numCol="1" anchor="b" anchorCtr="0" compatLnSpc="1">
            <a:prstTxWarp prst="textNoShape">
              <a:avLst/>
            </a:prstTxWarp>
          </a:bodyPr>
          <a:lstStyle/>
          <a:p>
            <a:pPr lvl="0"/>
            <a:r>
              <a:rPr lang="en-GB" altLang="en-US" smtClean="0"/>
              <a:t>Click to edit Master title style</a:t>
            </a:r>
          </a:p>
        </p:txBody>
      </p:sp>
      <p:sp>
        <p:nvSpPr>
          <p:cNvPr id="3" name="Text Placeholder 2"/>
          <p:cNvSpPr>
            <a:spLocks noGrp="1"/>
          </p:cNvSpPr>
          <p:nvPr>
            <p:ph type="body" idx="1"/>
          </p:nvPr>
        </p:nvSpPr>
        <p:spPr bwMode="invGray">
          <a:xfrm>
            <a:off x="479425" y="1800225"/>
            <a:ext cx="11233150" cy="4237038"/>
          </a:xfrm>
          <a:prstGeom prst="rect">
            <a:avLst/>
          </a:prstGeom>
        </p:spPr>
        <p:txBody>
          <a:bodyPr vert="horz" lIns="18000" tIns="0" rIns="18000" bIns="0" rtlCol="0">
            <a:noAutofit/>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Sixth level</a:t>
            </a:r>
          </a:p>
        </p:txBody>
      </p:sp>
      <p:sp>
        <p:nvSpPr>
          <p:cNvPr id="4" name="Date Placeholder 3"/>
          <p:cNvSpPr>
            <a:spLocks noGrp="1"/>
          </p:cNvSpPr>
          <p:nvPr>
            <p:ph type="dt" sz="half" idx="2"/>
          </p:nvPr>
        </p:nvSpPr>
        <p:spPr bwMode="invGray">
          <a:xfrm>
            <a:off x="479425" y="6580188"/>
            <a:ext cx="790575" cy="180975"/>
          </a:xfrm>
          <a:prstGeom prst="rect">
            <a:avLst/>
          </a:prstGeom>
        </p:spPr>
        <p:txBody>
          <a:bodyPr vert="horz" lIns="0" tIns="0" rIns="0" bIns="0" rtlCol="0" anchor="t"/>
          <a:lstStyle>
            <a:lvl1pPr algn="l" fontAlgn="auto">
              <a:spcBef>
                <a:spcPts val="0"/>
              </a:spcBef>
              <a:spcAft>
                <a:spcPts val="0"/>
              </a:spcAft>
              <a:defRPr sz="800">
                <a:solidFill>
                  <a:schemeClr val="tx1"/>
                </a:solidFill>
                <a:latin typeface="+mn-lt"/>
                <a:cs typeface="Times New Roman" panose="02020603050405020304" pitchFamily="18" charset="0"/>
              </a:defRPr>
            </a:lvl1pPr>
          </a:lstStyle>
          <a:p>
            <a:pPr>
              <a:defRPr/>
            </a:pPr>
            <a:fld id="{901A19B5-0D1B-4C71-A010-79A623355324}" type="datetime1">
              <a:rPr lang="en-GB"/>
              <a:pPr>
                <a:defRPr/>
              </a:pPr>
              <a:t>25/07/2018</a:t>
            </a:fld>
            <a:endParaRPr lang="en-GB"/>
          </a:p>
        </p:txBody>
      </p:sp>
      <p:sp>
        <p:nvSpPr>
          <p:cNvPr id="5" name="Footer Placeholder 4"/>
          <p:cNvSpPr>
            <a:spLocks noGrp="1"/>
          </p:cNvSpPr>
          <p:nvPr>
            <p:ph type="ftr" sz="quarter" idx="3"/>
          </p:nvPr>
        </p:nvSpPr>
        <p:spPr bwMode="invGray">
          <a:xfrm>
            <a:off x="1392238" y="6580188"/>
            <a:ext cx="2265362" cy="180975"/>
          </a:xfrm>
          <a:prstGeom prst="rect">
            <a:avLst/>
          </a:prstGeom>
        </p:spPr>
        <p:txBody>
          <a:bodyPr vert="horz" lIns="0" tIns="0" rIns="0" bIns="0" rtlCol="0" anchor="t"/>
          <a:lstStyle>
            <a:lvl1pPr algn="l" fontAlgn="auto">
              <a:spcBef>
                <a:spcPts val="0"/>
              </a:spcBef>
              <a:spcAft>
                <a:spcPts val="0"/>
              </a:spcAft>
              <a:defRPr sz="800">
                <a:solidFill>
                  <a:schemeClr val="tx1"/>
                </a:solidFill>
                <a:latin typeface="+mn-lt"/>
                <a:cs typeface="Times New Roman" panose="02020603050405020304" pitchFamily="18" charset="0"/>
              </a:defRPr>
            </a:lvl1pPr>
          </a:lstStyle>
          <a:p>
            <a:pPr>
              <a:defRPr/>
            </a:pPr>
            <a:r>
              <a:rPr lang="en-GB"/>
              <a:t>|     Title of the presentation</a:t>
            </a:r>
          </a:p>
        </p:txBody>
      </p:sp>
      <p:sp>
        <p:nvSpPr>
          <p:cNvPr id="6" name="Slide Number Placeholder 5"/>
          <p:cNvSpPr>
            <a:spLocks noGrp="1"/>
          </p:cNvSpPr>
          <p:nvPr>
            <p:ph type="sldNum" sz="quarter" idx="4"/>
          </p:nvPr>
        </p:nvSpPr>
        <p:spPr bwMode="invGray">
          <a:xfrm>
            <a:off x="11415713" y="6580188"/>
            <a:ext cx="290512" cy="180975"/>
          </a:xfrm>
          <a:prstGeom prst="rect">
            <a:avLst/>
          </a:prstGeom>
        </p:spPr>
        <p:txBody>
          <a:bodyPr vert="horz" lIns="0" tIns="0" rIns="0" bIns="0" rtlCol="0" anchor="t"/>
          <a:lstStyle>
            <a:lvl1pPr algn="r" fontAlgn="auto">
              <a:spcBef>
                <a:spcPts val="0"/>
              </a:spcBef>
              <a:spcAft>
                <a:spcPts val="0"/>
              </a:spcAft>
              <a:defRPr sz="800" b="0">
                <a:solidFill>
                  <a:schemeClr val="tx1"/>
                </a:solidFill>
                <a:latin typeface="+mn-lt"/>
                <a:cs typeface="Times New Roman" panose="02020603050405020304" pitchFamily="18" charset="0"/>
              </a:defRPr>
            </a:lvl1pPr>
          </a:lstStyle>
          <a:p>
            <a:pPr>
              <a:defRPr/>
            </a:pPr>
            <a:fld id="{4978DC54-C1A2-423C-9894-950CAE0680C5}" type="slidenum">
              <a:rPr lang="en-GB"/>
              <a:pPr>
                <a:defRPr/>
              </a:pPr>
              <a:t>‹#›</a:t>
            </a:fld>
            <a:endParaRPr lang="en-GB"/>
          </a:p>
        </p:txBody>
      </p:sp>
      <p:sp>
        <p:nvSpPr>
          <p:cNvPr id="9" name="Rectangle 8"/>
          <p:cNvSpPr/>
          <p:nvPr userDrawn="1"/>
        </p:nvSpPr>
        <p:spPr bwMode="invGray">
          <a:xfrm>
            <a:off x="9736138" y="2128838"/>
            <a:ext cx="1976437" cy="693737"/>
          </a:xfrm>
          <a:prstGeom prst="rect">
            <a:avLst/>
          </a:prstGeom>
          <a:blipFill dpi="0" rotWithShape="1">
            <a:blip r:embed="rId19"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12" name="Rectangle 11"/>
          <p:cNvSpPr/>
          <p:nvPr userDrawn="1"/>
        </p:nvSpPr>
        <p:spPr bwMode="gray">
          <a:xfrm>
            <a:off x="9736138" y="379413"/>
            <a:ext cx="1976437" cy="695325"/>
          </a:xfrm>
          <a:prstGeom prst="rect">
            <a:avLst/>
          </a:prstGeom>
          <a:blipFill dpi="0" rotWithShape="1">
            <a:blip r:embed="rId20"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Tree>
  </p:cSld>
  <p:clrMap bg1="lt1" tx1="dk1" bg2="lt2" tx2="dk2" accent1="accent1" accent2="accent2" accent3="accent3" accent4="accent4" accent5="accent5" accent6="accent6" hlink="hlink" folHlink="folHlink"/>
  <p:sldLayoutIdLst>
    <p:sldLayoutId id="2147484606" r:id="rId1"/>
    <p:sldLayoutId id="2147484586" r:id="rId2"/>
    <p:sldLayoutId id="2147484587" r:id="rId3"/>
    <p:sldLayoutId id="2147484588" r:id="rId4"/>
    <p:sldLayoutId id="2147484589" r:id="rId5"/>
    <p:sldLayoutId id="2147484590" r:id="rId6"/>
    <p:sldLayoutId id="2147484591" r:id="rId7"/>
    <p:sldLayoutId id="2147484592" r:id="rId8"/>
    <p:sldLayoutId id="2147484593" r:id="rId9"/>
    <p:sldLayoutId id="2147484594" r:id="rId10"/>
    <p:sldLayoutId id="2147484607" r:id="rId11"/>
    <p:sldLayoutId id="2147484608" r:id="rId12"/>
    <p:sldLayoutId id="2147484595" r:id="rId13"/>
    <p:sldLayoutId id="2147484609" r:id="rId14"/>
    <p:sldLayoutId id="2147484610" r:id="rId15"/>
    <p:sldLayoutId id="2147484617" r:id="rId16"/>
    <p:sldLayoutId id="2147484634" r:id="rId17"/>
  </p:sldLayoutIdLst>
  <p:timing>
    <p:tnLst>
      <p:par>
        <p:cTn id="1" dur="indefinite" restart="never" nodeType="tmRoot"/>
      </p:par>
    </p:tnLst>
  </p:timing>
  <p:hf hdr="0"/>
  <p:txStyles>
    <p:titleStyle>
      <a:lvl1pPr algn="l" rtl="0" eaLnBrk="0" fontAlgn="base" hangingPunct="0">
        <a:lnSpc>
          <a:spcPct val="90000"/>
        </a:lnSpc>
        <a:spcBef>
          <a:spcPct val="0"/>
        </a:spcBef>
        <a:spcAft>
          <a:spcPct val="0"/>
        </a:spcAft>
        <a:defRPr sz="2800" b="1" kern="1200">
          <a:solidFill>
            <a:schemeClr val="tx2"/>
          </a:solidFill>
          <a:latin typeface="+mj-lt"/>
          <a:ea typeface="+mj-ea"/>
          <a:cs typeface="+mj-cs"/>
        </a:defRPr>
      </a:lvl1pPr>
      <a:lvl2pPr algn="l" rtl="0" eaLnBrk="0" fontAlgn="base" hangingPunct="0">
        <a:lnSpc>
          <a:spcPct val="90000"/>
        </a:lnSpc>
        <a:spcBef>
          <a:spcPct val="0"/>
        </a:spcBef>
        <a:spcAft>
          <a:spcPct val="0"/>
        </a:spcAft>
        <a:defRPr sz="2800" b="1">
          <a:solidFill>
            <a:schemeClr val="tx2"/>
          </a:solidFill>
          <a:latin typeface="Ebrima" pitchFamily="2" charset="0"/>
        </a:defRPr>
      </a:lvl2pPr>
      <a:lvl3pPr algn="l" rtl="0" eaLnBrk="0" fontAlgn="base" hangingPunct="0">
        <a:lnSpc>
          <a:spcPct val="90000"/>
        </a:lnSpc>
        <a:spcBef>
          <a:spcPct val="0"/>
        </a:spcBef>
        <a:spcAft>
          <a:spcPct val="0"/>
        </a:spcAft>
        <a:defRPr sz="2800" b="1">
          <a:solidFill>
            <a:schemeClr val="tx2"/>
          </a:solidFill>
          <a:latin typeface="Ebrima" pitchFamily="2" charset="0"/>
        </a:defRPr>
      </a:lvl3pPr>
      <a:lvl4pPr algn="l" rtl="0" eaLnBrk="0" fontAlgn="base" hangingPunct="0">
        <a:lnSpc>
          <a:spcPct val="90000"/>
        </a:lnSpc>
        <a:spcBef>
          <a:spcPct val="0"/>
        </a:spcBef>
        <a:spcAft>
          <a:spcPct val="0"/>
        </a:spcAft>
        <a:defRPr sz="2800" b="1">
          <a:solidFill>
            <a:schemeClr val="tx2"/>
          </a:solidFill>
          <a:latin typeface="Ebrima" pitchFamily="2" charset="0"/>
        </a:defRPr>
      </a:lvl4pPr>
      <a:lvl5pPr algn="l" rtl="0" eaLnBrk="0" fontAlgn="base" hangingPunct="0">
        <a:lnSpc>
          <a:spcPct val="90000"/>
        </a:lnSpc>
        <a:spcBef>
          <a:spcPct val="0"/>
        </a:spcBef>
        <a:spcAft>
          <a:spcPct val="0"/>
        </a:spcAft>
        <a:defRPr sz="2800" b="1">
          <a:solidFill>
            <a:schemeClr val="tx2"/>
          </a:solidFill>
          <a:latin typeface="Ebrima" pitchFamily="2" charset="0"/>
        </a:defRPr>
      </a:lvl5pPr>
      <a:lvl6pPr marL="457200" algn="l" rtl="0" fontAlgn="base">
        <a:lnSpc>
          <a:spcPct val="90000"/>
        </a:lnSpc>
        <a:spcBef>
          <a:spcPct val="0"/>
        </a:spcBef>
        <a:spcAft>
          <a:spcPct val="0"/>
        </a:spcAft>
        <a:defRPr sz="2800" b="1">
          <a:solidFill>
            <a:schemeClr val="tx2"/>
          </a:solidFill>
          <a:latin typeface="Ebrima" pitchFamily="2" charset="0"/>
        </a:defRPr>
      </a:lvl6pPr>
      <a:lvl7pPr marL="914400" algn="l" rtl="0" fontAlgn="base">
        <a:lnSpc>
          <a:spcPct val="90000"/>
        </a:lnSpc>
        <a:spcBef>
          <a:spcPct val="0"/>
        </a:spcBef>
        <a:spcAft>
          <a:spcPct val="0"/>
        </a:spcAft>
        <a:defRPr sz="2800" b="1">
          <a:solidFill>
            <a:schemeClr val="tx2"/>
          </a:solidFill>
          <a:latin typeface="Ebrima" pitchFamily="2" charset="0"/>
        </a:defRPr>
      </a:lvl7pPr>
      <a:lvl8pPr marL="1371600" algn="l" rtl="0" fontAlgn="base">
        <a:lnSpc>
          <a:spcPct val="90000"/>
        </a:lnSpc>
        <a:spcBef>
          <a:spcPct val="0"/>
        </a:spcBef>
        <a:spcAft>
          <a:spcPct val="0"/>
        </a:spcAft>
        <a:defRPr sz="2800" b="1">
          <a:solidFill>
            <a:schemeClr val="tx2"/>
          </a:solidFill>
          <a:latin typeface="Ebrima" pitchFamily="2" charset="0"/>
        </a:defRPr>
      </a:lvl8pPr>
      <a:lvl9pPr marL="1828800" algn="l" rtl="0" fontAlgn="base">
        <a:lnSpc>
          <a:spcPct val="90000"/>
        </a:lnSpc>
        <a:spcBef>
          <a:spcPct val="0"/>
        </a:spcBef>
        <a:spcAft>
          <a:spcPct val="0"/>
        </a:spcAft>
        <a:defRPr sz="2800" b="1">
          <a:solidFill>
            <a:schemeClr val="tx2"/>
          </a:solidFill>
          <a:latin typeface="Ebrima" pitchFamily="2" charset="0"/>
        </a:defRPr>
      </a:lvl9pPr>
    </p:titleStyle>
    <p:bodyStyle>
      <a:lvl1pPr algn="l" rtl="0" eaLnBrk="0" fontAlgn="base" hangingPunct="0">
        <a:lnSpc>
          <a:spcPct val="110000"/>
        </a:lnSpc>
        <a:spcBef>
          <a:spcPts val="1000"/>
        </a:spcBef>
        <a:spcAft>
          <a:spcPts val="600"/>
        </a:spcAft>
        <a:buClr>
          <a:schemeClr val="tx1"/>
        </a:buClr>
        <a:buSzPct val="80000"/>
        <a:defRPr sz="1400" kern="1200">
          <a:solidFill>
            <a:schemeClr val="tx1"/>
          </a:solidFill>
          <a:latin typeface="+mn-lt"/>
          <a:ea typeface="+mn-ea"/>
          <a:cs typeface="Times New Roman" panose="02020603050405020304" pitchFamily="18" charset="0"/>
        </a:defRPr>
      </a:lvl1pPr>
      <a:lvl2pPr marL="466725" indent="-285750" algn="l" rtl="0" eaLnBrk="0" fontAlgn="base" hangingPunct="0">
        <a:lnSpc>
          <a:spcPct val="110000"/>
        </a:lnSpc>
        <a:spcBef>
          <a:spcPts val="500"/>
        </a:spcBef>
        <a:spcAft>
          <a:spcPts val="600"/>
        </a:spcAft>
        <a:buClr>
          <a:schemeClr val="tx1"/>
        </a:buClr>
        <a:buSzPct val="100000"/>
        <a:buFont typeface="Arial" charset="0"/>
        <a:buChar char="•"/>
        <a:defRPr sz="1400" kern="1200">
          <a:solidFill>
            <a:schemeClr val="tx1"/>
          </a:solidFill>
          <a:latin typeface="+mn-lt"/>
          <a:ea typeface="+mn-ea"/>
          <a:cs typeface="Times New Roman" pitchFamily="18" charset="0"/>
        </a:defRPr>
      </a:lvl2pPr>
      <a:lvl3pPr marL="825500" indent="-285750" algn="l" rtl="0" eaLnBrk="0" fontAlgn="base" hangingPunct="0">
        <a:lnSpc>
          <a:spcPct val="110000"/>
        </a:lnSpc>
        <a:spcBef>
          <a:spcPts val="500"/>
        </a:spcBef>
        <a:spcAft>
          <a:spcPts val="600"/>
        </a:spcAft>
        <a:buClr>
          <a:schemeClr val="tx1"/>
        </a:buClr>
        <a:buSzPct val="100000"/>
        <a:buFont typeface="Arial" charset="0"/>
        <a:buChar char="•"/>
        <a:defRPr sz="1400" kern="1200">
          <a:solidFill>
            <a:schemeClr val="tx1"/>
          </a:solidFill>
          <a:latin typeface="+mn-lt"/>
          <a:ea typeface="+mn-ea"/>
          <a:cs typeface="Times New Roman" pitchFamily="18" charset="0"/>
        </a:defRPr>
      </a:lvl3pPr>
      <a:lvl4pPr marL="1179513" indent="-285750" algn="l" rtl="0" eaLnBrk="0" fontAlgn="base" hangingPunct="0">
        <a:lnSpc>
          <a:spcPct val="110000"/>
        </a:lnSpc>
        <a:spcBef>
          <a:spcPts val="500"/>
        </a:spcBef>
        <a:spcAft>
          <a:spcPts val="600"/>
        </a:spcAft>
        <a:buClr>
          <a:schemeClr val="tx1"/>
        </a:buClr>
        <a:buSzPct val="100000"/>
        <a:buFont typeface="Arial" charset="0"/>
        <a:buChar char="•"/>
        <a:tabLst>
          <a:tab pos="1074738" algn="l"/>
        </a:tabLst>
        <a:defRPr sz="1400" kern="1200">
          <a:solidFill>
            <a:schemeClr val="tx1"/>
          </a:solidFill>
          <a:latin typeface="+mn-lt"/>
          <a:ea typeface="+mn-ea"/>
          <a:cs typeface="Times New Roman" pitchFamily="18" charset="0"/>
        </a:defRPr>
      </a:lvl4pPr>
      <a:lvl5pPr marL="1616075" indent="-358775" algn="l" rtl="0" eaLnBrk="0" fontAlgn="base" hangingPunct="0">
        <a:lnSpc>
          <a:spcPct val="110000"/>
        </a:lnSpc>
        <a:spcBef>
          <a:spcPts val="500"/>
        </a:spcBef>
        <a:spcAft>
          <a:spcPts val="600"/>
        </a:spcAft>
        <a:buClr>
          <a:schemeClr val="tx1"/>
        </a:buClr>
        <a:buSzPct val="100000"/>
        <a:buFont typeface="Arial" charset="0"/>
        <a:buChar char="•"/>
        <a:defRPr sz="1400" kern="1200">
          <a:solidFill>
            <a:schemeClr val="tx1"/>
          </a:solidFill>
          <a:latin typeface="+mn-lt"/>
          <a:ea typeface="+mn-ea"/>
          <a:cs typeface="Times New Roman" pitchFamily="18" charset="0"/>
        </a:defRPr>
      </a:lvl5pPr>
      <a:lvl6pPr marL="2062163" indent="-358775"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074A2"/>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invGray">
          <a:xfrm>
            <a:off x="479425" y="360363"/>
            <a:ext cx="8161338"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000" tIns="0" rIns="360000" bIns="0" numCol="1" anchor="b" anchorCtr="0" compatLnSpc="1">
            <a:prstTxWarp prst="textNoShape">
              <a:avLst/>
            </a:prstTxWarp>
          </a:bodyPr>
          <a:lstStyle/>
          <a:p>
            <a:pPr lvl="0"/>
            <a:r>
              <a:rPr lang="en-GB" altLang="en-US" smtClean="0"/>
              <a:t>Click to edit Master title style</a:t>
            </a:r>
          </a:p>
        </p:txBody>
      </p:sp>
      <p:sp>
        <p:nvSpPr>
          <p:cNvPr id="3" name="Text Placeholder 2"/>
          <p:cNvSpPr>
            <a:spLocks noGrp="1"/>
          </p:cNvSpPr>
          <p:nvPr>
            <p:ph type="body" idx="1"/>
          </p:nvPr>
        </p:nvSpPr>
        <p:spPr bwMode="invGray">
          <a:xfrm>
            <a:off x="479425" y="1800225"/>
            <a:ext cx="11233150" cy="4237038"/>
          </a:xfrm>
          <a:prstGeom prst="rect">
            <a:avLst/>
          </a:prstGeom>
        </p:spPr>
        <p:txBody>
          <a:bodyPr vert="horz" lIns="18000" tIns="0" rIns="18000" bIns="0" rtlCol="0">
            <a:noAutofit/>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Sixth level</a:t>
            </a:r>
          </a:p>
        </p:txBody>
      </p:sp>
      <p:sp>
        <p:nvSpPr>
          <p:cNvPr id="4" name="Date Placeholder 3"/>
          <p:cNvSpPr>
            <a:spLocks noGrp="1"/>
          </p:cNvSpPr>
          <p:nvPr>
            <p:ph type="dt" sz="half" idx="2"/>
          </p:nvPr>
        </p:nvSpPr>
        <p:spPr bwMode="invGray">
          <a:xfrm>
            <a:off x="479425" y="6580188"/>
            <a:ext cx="790575" cy="180975"/>
          </a:xfrm>
          <a:prstGeom prst="rect">
            <a:avLst/>
          </a:prstGeom>
        </p:spPr>
        <p:txBody>
          <a:bodyPr vert="horz" lIns="0" tIns="0" rIns="0" bIns="0" rtlCol="0" anchor="t"/>
          <a:lstStyle>
            <a:lvl1pPr algn="l" fontAlgn="auto">
              <a:spcBef>
                <a:spcPts val="0"/>
              </a:spcBef>
              <a:spcAft>
                <a:spcPts val="0"/>
              </a:spcAft>
              <a:defRPr sz="800">
                <a:solidFill>
                  <a:schemeClr val="bg2"/>
                </a:solidFill>
                <a:latin typeface="+mn-lt"/>
                <a:cs typeface="Times New Roman" panose="02020603050405020304" pitchFamily="18" charset="0"/>
              </a:defRPr>
            </a:lvl1pPr>
          </a:lstStyle>
          <a:p>
            <a:pPr>
              <a:defRPr/>
            </a:pPr>
            <a:fld id="{516F6635-25A2-439E-AFE8-8248BFE010CE}" type="datetime1">
              <a:rPr lang="en-GB"/>
              <a:pPr>
                <a:defRPr/>
              </a:pPr>
              <a:t>25/07/2018</a:t>
            </a:fld>
            <a:endParaRPr lang="en-GB"/>
          </a:p>
        </p:txBody>
      </p:sp>
      <p:sp>
        <p:nvSpPr>
          <p:cNvPr id="5" name="Footer Placeholder 4"/>
          <p:cNvSpPr>
            <a:spLocks noGrp="1"/>
          </p:cNvSpPr>
          <p:nvPr>
            <p:ph type="ftr" sz="quarter" idx="3"/>
          </p:nvPr>
        </p:nvSpPr>
        <p:spPr bwMode="invGray">
          <a:xfrm>
            <a:off x="1392238" y="6580188"/>
            <a:ext cx="2265362" cy="180975"/>
          </a:xfrm>
          <a:prstGeom prst="rect">
            <a:avLst/>
          </a:prstGeom>
        </p:spPr>
        <p:txBody>
          <a:bodyPr vert="horz" lIns="0" tIns="0" rIns="0" bIns="0" rtlCol="0" anchor="t"/>
          <a:lstStyle>
            <a:lvl1pPr algn="l" fontAlgn="auto">
              <a:spcBef>
                <a:spcPts val="0"/>
              </a:spcBef>
              <a:spcAft>
                <a:spcPts val="0"/>
              </a:spcAft>
              <a:defRPr sz="800">
                <a:solidFill>
                  <a:schemeClr val="bg2"/>
                </a:solidFill>
                <a:latin typeface="+mn-lt"/>
                <a:cs typeface="Times New Roman" panose="02020603050405020304" pitchFamily="18" charset="0"/>
              </a:defRPr>
            </a:lvl1pPr>
          </a:lstStyle>
          <a:p>
            <a:pPr>
              <a:defRPr/>
            </a:pPr>
            <a:r>
              <a:rPr lang="en-GB"/>
              <a:t>|     Title of the presentation</a:t>
            </a:r>
          </a:p>
        </p:txBody>
      </p:sp>
      <p:sp>
        <p:nvSpPr>
          <p:cNvPr id="6" name="Slide Number Placeholder 5"/>
          <p:cNvSpPr>
            <a:spLocks noGrp="1"/>
          </p:cNvSpPr>
          <p:nvPr>
            <p:ph type="sldNum" sz="quarter" idx="4"/>
          </p:nvPr>
        </p:nvSpPr>
        <p:spPr bwMode="invGray">
          <a:xfrm>
            <a:off x="11415713" y="6580188"/>
            <a:ext cx="290512" cy="180975"/>
          </a:xfrm>
          <a:prstGeom prst="rect">
            <a:avLst/>
          </a:prstGeom>
        </p:spPr>
        <p:txBody>
          <a:bodyPr vert="horz" lIns="0" tIns="0" rIns="0" bIns="0" rtlCol="0" anchor="t"/>
          <a:lstStyle>
            <a:lvl1pPr algn="r" fontAlgn="auto">
              <a:spcBef>
                <a:spcPts val="0"/>
              </a:spcBef>
              <a:spcAft>
                <a:spcPts val="0"/>
              </a:spcAft>
              <a:defRPr sz="800" b="0">
                <a:solidFill>
                  <a:schemeClr val="bg2"/>
                </a:solidFill>
                <a:latin typeface="+mn-lt"/>
                <a:cs typeface="Times New Roman" panose="02020603050405020304" pitchFamily="18" charset="0"/>
              </a:defRPr>
            </a:lvl1pPr>
          </a:lstStyle>
          <a:p>
            <a:pPr>
              <a:defRPr/>
            </a:pPr>
            <a:fld id="{921AC3B3-3AF3-426E-9DE7-D0E80D65B6D9}" type="slidenum">
              <a:rPr lang="en-GB"/>
              <a:pPr>
                <a:defRPr/>
              </a:pPr>
              <a:t>‹#›</a:t>
            </a:fld>
            <a:endParaRPr lang="en-GB"/>
          </a:p>
        </p:txBody>
      </p:sp>
      <p:sp>
        <p:nvSpPr>
          <p:cNvPr id="9" name="Rectangle 8"/>
          <p:cNvSpPr/>
          <p:nvPr userDrawn="1"/>
        </p:nvSpPr>
        <p:spPr bwMode="invGray">
          <a:xfrm>
            <a:off x="9736138" y="371475"/>
            <a:ext cx="1976437" cy="695325"/>
          </a:xfrm>
          <a:prstGeom prst="rect">
            <a:avLst/>
          </a:prstGeom>
          <a:blipFill dpi="0" rotWithShape="1">
            <a:blip r:embed="rId16"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Tree>
  </p:cSld>
  <p:clrMap bg1="lt1" tx1="dk1" bg2="lt2" tx2="dk2" accent1="accent1" accent2="accent2" accent3="accent3" accent4="accent4" accent5="accent5" accent6="accent6" hlink="hlink" folHlink="folHlink"/>
  <p:sldLayoutIdLst>
    <p:sldLayoutId id="2147484612" r:id="rId1"/>
    <p:sldLayoutId id="2147484596" r:id="rId2"/>
    <p:sldLayoutId id="2147484597" r:id="rId3"/>
    <p:sldLayoutId id="2147484598" r:id="rId4"/>
    <p:sldLayoutId id="2147484599" r:id="rId5"/>
    <p:sldLayoutId id="2147484600" r:id="rId6"/>
    <p:sldLayoutId id="2147484601" r:id="rId7"/>
    <p:sldLayoutId id="2147484602" r:id="rId8"/>
    <p:sldLayoutId id="2147484603" r:id="rId9"/>
    <p:sldLayoutId id="2147484604" r:id="rId10"/>
    <p:sldLayoutId id="2147484613" r:id="rId11"/>
    <p:sldLayoutId id="2147484614" r:id="rId12"/>
    <p:sldLayoutId id="2147484605" r:id="rId13"/>
    <p:sldLayoutId id="2147484615" r:id="rId14"/>
  </p:sldLayoutIdLst>
  <p:timing>
    <p:tnLst>
      <p:par>
        <p:cTn id="1" dur="indefinite" restart="never" nodeType="tmRoot"/>
      </p:par>
    </p:tnLst>
  </p:timing>
  <p:hf hdr="0"/>
  <p:txStyles>
    <p:titleStyle>
      <a:lvl1pPr algn="l" rtl="0" eaLnBrk="0" fontAlgn="base" hangingPunct="0">
        <a:lnSpc>
          <a:spcPct val="90000"/>
        </a:lnSpc>
        <a:spcBef>
          <a:spcPct val="0"/>
        </a:spcBef>
        <a:spcAft>
          <a:spcPct val="0"/>
        </a:spcAft>
        <a:defRPr sz="2800" b="1" kern="1200">
          <a:solidFill>
            <a:schemeClr val="bg2"/>
          </a:solidFill>
          <a:latin typeface="+mj-lt"/>
          <a:ea typeface="+mj-ea"/>
          <a:cs typeface="+mj-cs"/>
        </a:defRPr>
      </a:lvl1pPr>
      <a:lvl2pPr algn="l" rtl="0" eaLnBrk="0" fontAlgn="base" hangingPunct="0">
        <a:lnSpc>
          <a:spcPct val="90000"/>
        </a:lnSpc>
        <a:spcBef>
          <a:spcPct val="0"/>
        </a:spcBef>
        <a:spcAft>
          <a:spcPct val="0"/>
        </a:spcAft>
        <a:defRPr sz="2800" b="1">
          <a:solidFill>
            <a:schemeClr val="bg2"/>
          </a:solidFill>
          <a:latin typeface="Ebrima" pitchFamily="2" charset="0"/>
        </a:defRPr>
      </a:lvl2pPr>
      <a:lvl3pPr algn="l" rtl="0" eaLnBrk="0" fontAlgn="base" hangingPunct="0">
        <a:lnSpc>
          <a:spcPct val="90000"/>
        </a:lnSpc>
        <a:spcBef>
          <a:spcPct val="0"/>
        </a:spcBef>
        <a:spcAft>
          <a:spcPct val="0"/>
        </a:spcAft>
        <a:defRPr sz="2800" b="1">
          <a:solidFill>
            <a:schemeClr val="bg2"/>
          </a:solidFill>
          <a:latin typeface="Ebrima" pitchFamily="2" charset="0"/>
        </a:defRPr>
      </a:lvl3pPr>
      <a:lvl4pPr algn="l" rtl="0" eaLnBrk="0" fontAlgn="base" hangingPunct="0">
        <a:lnSpc>
          <a:spcPct val="90000"/>
        </a:lnSpc>
        <a:spcBef>
          <a:spcPct val="0"/>
        </a:spcBef>
        <a:spcAft>
          <a:spcPct val="0"/>
        </a:spcAft>
        <a:defRPr sz="2800" b="1">
          <a:solidFill>
            <a:schemeClr val="bg2"/>
          </a:solidFill>
          <a:latin typeface="Ebrima" pitchFamily="2" charset="0"/>
        </a:defRPr>
      </a:lvl4pPr>
      <a:lvl5pPr algn="l" rtl="0" eaLnBrk="0" fontAlgn="base" hangingPunct="0">
        <a:lnSpc>
          <a:spcPct val="90000"/>
        </a:lnSpc>
        <a:spcBef>
          <a:spcPct val="0"/>
        </a:spcBef>
        <a:spcAft>
          <a:spcPct val="0"/>
        </a:spcAft>
        <a:defRPr sz="2800" b="1">
          <a:solidFill>
            <a:schemeClr val="bg2"/>
          </a:solidFill>
          <a:latin typeface="Ebrima" pitchFamily="2" charset="0"/>
        </a:defRPr>
      </a:lvl5pPr>
      <a:lvl6pPr marL="457200" algn="l" rtl="0" fontAlgn="base">
        <a:lnSpc>
          <a:spcPct val="90000"/>
        </a:lnSpc>
        <a:spcBef>
          <a:spcPct val="0"/>
        </a:spcBef>
        <a:spcAft>
          <a:spcPct val="0"/>
        </a:spcAft>
        <a:defRPr sz="2800" b="1">
          <a:solidFill>
            <a:schemeClr val="bg2"/>
          </a:solidFill>
          <a:latin typeface="Ebrima" pitchFamily="2" charset="0"/>
        </a:defRPr>
      </a:lvl6pPr>
      <a:lvl7pPr marL="914400" algn="l" rtl="0" fontAlgn="base">
        <a:lnSpc>
          <a:spcPct val="90000"/>
        </a:lnSpc>
        <a:spcBef>
          <a:spcPct val="0"/>
        </a:spcBef>
        <a:spcAft>
          <a:spcPct val="0"/>
        </a:spcAft>
        <a:defRPr sz="2800" b="1">
          <a:solidFill>
            <a:schemeClr val="bg2"/>
          </a:solidFill>
          <a:latin typeface="Ebrima" pitchFamily="2" charset="0"/>
        </a:defRPr>
      </a:lvl7pPr>
      <a:lvl8pPr marL="1371600" algn="l" rtl="0" fontAlgn="base">
        <a:lnSpc>
          <a:spcPct val="90000"/>
        </a:lnSpc>
        <a:spcBef>
          <a:spcPct val="0"/>
        </a:spcBef>
        <a:spcAft>
          <a:spcPct val="0"/>
        </a:spcAft>
        <a:defRPr sz="2800" b="1">
          <a:solidFill>
            <a:schemeClr val="bg2"/>
          </a:solidFill>
          <a:latin typeface="Ebrima" pitchFamily="2" charset="0"/>
        </a:defRPr>
      </a:lvl8pPr>
      <a:lvl9pPr marL="1828800" algn="l" rtl="0" fontAlgn="base">
        <a:lnSpc>
          <a:spcPct val="90000"/>
        </a:lnSpc>
        <a:spcBef>
          <a:spcPct val="0"/>
        </a:spcBef>
        <a:spcAft>
          <a:spcPct val="0"/>
        </a:spcAft>
        <a:defRPr sz="2800" b="1">
          <a:solidFill>
            <a:schemeClr val="bg2"/>
          </a:solidFill>
          <a:latin typeface="Ebrima" pitchFamily="2" charset="0"/>
        </a:defRPr>
      </a:lvl9pPr>
    </p:titleStyle>
    <p:bodyStyle>
      <a:lvl1pPr algn="l" rtl="0" eaLnBrk="0" fontAlgn="base" hangingPunct="0">
        <a:lnSpc>
          <a:spcPct val="110000"/>
        </a:lnSpc>
        <a:spcBef>
          <a:spcPts val="1000"/>
        </a:spcBef>
        <a:spcAft>
          <a:spcPts val="600"/>
        </a:spcAft>
        <a:buClr>
          <a:schemeClr val="bg1"/>
        </a:buClr>
        <a:buSzPct val="80000"/>
        <a:defRPr sz="1400" kern="1200">
          <a:solidFill>
            <a:schemeClr val="bg1"/>
          </a:solidFill>
          <a:latin typeface="+mn-lt"/>
          <a:ea typeface="+mn-ea"/>
          <a:cs typeface="Times New Roman" panose="02020603050405020304" pitchFamily="18" charset="0"/>
        </a:defRPr>
      </a:lvl1pPr>
      <a:lvl2pPr marL="466725" indent="-285750" algn="l" rtl="0" eaLnBrk="0" fontAlgn="base" hangingPunct="0">
        <a:lnSpc>
          <a:spcPct val="110000"/>
        </a:lnSpc>
        <a:spcBef>
          <a:spcPts val="500"/>
        </a:spcBef>
        <a:spcAft>
          <a:spcPts val="600"/>
        </a:spcAft>
        <a:buClr>
          <a:schemeClr val="bg1"/>
        </a:buClr>
        <a:buSzPct val="100000"/>
        <a:buFont typeface="Arial" charset="0"/>
        <a:buChar char="•"/>
        <a:defRPr sz="1400" kern="1200">
          <a:solidFill>
            <a:schemeClr val="bg1"/>
          </a:solidFill>
          <a:latin typeface="+mn-lt"/>
          <a:ea typeface="+mn-ea"/>
          <a:cs typeface="Times New Roman" pitchFamily="18" charset="0"/>
        </a:defRPr>
      </a:lvl2pPr>
      <a:lvl3pPr marL="825500" indent="-285750" algn="l" rtl="0" eaLnBrk="0" fontAlgn="base" hangingPunct="0">
        <a:lnSpc>
          <a:spcPct val="110000"/>
        </a:lnSpc>
        <a:spcBef>
          <a:spcPts val="500"/>
        </a:spcBef>
        <a:spcAft>
          <a:spcPts val="600"/>
        </a:spcAft>
        <a:buClr>
          <a:schemeClr val="bg1"/>
        </a:buClr>
        <a:buSzPct val="100000"/>
        <a:buFont typeface="Arial" charset="0"/>
        <a:buChar char="•"/>
        <a:defRPr sz="1400" kern="1200">
          <a:solidFill>
            <a:schemeClr val="bg1"/>
          </a:solidFill>
          <a:latin typeface="+mn-lt"/>
          <a:ea typeface="+mn-ea"/>
          <a:cs typeface="Times New Roman" pitchFamily="18" charset="0"/>
        </a:defRPr>
      </a:lvl3pPr>
      <a:lvl4pPr marL="1179513" indent="-285750" algn="l" rtl="0" eaLnBrk="0" fontAlgn="base" hangingPunct="0">
        <a:lnSpc>
          <a:spcPct val="110000"/>
        </a:lnSpc>
        <a:spcBef>
          <a:spcPts val="500"/>
        </a:spcBef>
        <a:spcAft>
          <a:spcPts val="600"/>
        </a:spcAft>
        <a:buClr>
          <a:schemeClr val="bg1"/>
        </a:buClr>
        <a:buSzPct val="100000"/>
        <a:buFont typeface="Arial" charset="0"/>
        <a:buChar char="•"/>
        <a:tabLst>
          <a:tab pos="1074738" algn="l"/>
        </a:tabLst>
        <a:defRPr sz="1400" kern="1200">
          <a:solidFill>
            <a:schemeClr val="bg1"/>
          </a:solidFill>
          <a:latin typeface="+mn-lt"/>
          <a:ea typeface="+mn-ea"/>
          <a:cs typeface="Times New Roman" pitchFamily="18" charset="0"/>
        </a:defRPr>
      </a:lvl4pPr>
      <a:lvl5pPr marL="1616075" indent="-358775" algn="l" rtl="0" eaLnBrk="0" fontAlgn="base" hangingPunct="0">
        <a:lnSpc>
          <a:spcPct val="110000"/>
        </a:lnSpc>
        <a:spcBef>
          <a:spcPts val="500"/>
        </a:spcBef>
        <a:spcAft>
          <a:spcPts val="600"/>
        </a:spcAft>
        <a:buClr>
          <a:schemeClr val="bg1"/>
        </a:buClr>
        <a:buSzPct val="100000"/>
        <a:buFont typeface="Arial" charset="0"/>
        <a:buChar char="•"/>
        <a:defRPr sz="1400" kern="1200">
          <a:solidFill>
            <a:schemeClr val="bg1"/>
          </a:solidFill>
          <a:latin typeface="+mn-lt"/>
          <a:ea typeface="+mn-ea"/>
          <a:cs typeface="Times New Roman" pitchFamily="18" charset="0"/>
        </a:defRPr>
      </a:lvl5pPr>
      <a:lvl6pPr marL="2062163" indent="-358775" algn="l" defTabSz="914400" rtl="0" eaLnBrk="1" latinLnBrk="0" hangingPunct="1">
        <a:lnSpc>
          <a:spcPct val="90000"/>
        </a:lnSpc>
        <a:spcBef>
          <a:spcPts val="500"/>
        </a:spcBef>
        <a:buClr>
          <a:schemeClr val="bg1"/>
        </a:buClr>
        <a:buFont typeface="Arial" panose="020B0604020202020204" pitchFamily="34" charset="0"/>
        <a:buChar char="•"/>
        <a:defRPr sz="1400" kern="1200">
          <a:solidFill>
            <a:schemeClr val="bg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D8EF488E-C0E7-417A-A8B7-8B89E70BB119}"/>
              </a:ext>
            </a:extLst>
          </p:cNvPr>
          <p:cNvSpPr>
            <a:spLocks noGrp="1"/>
          </p:cNvSpPr>
          <p:nvPr>
            <p:ph type="title"/>
          </p:nvPr>
        </p:nvSpPr>
        <p:spPr>
          <a:xfrm>
            <a:off x="838207" y="365131"/>
            <a:ext cx="10515601" cy="1325563"/>
          </a:xfrm>
          <a:prstGeom prst="rect">
            <a:avLst/>
          </a:prstGeom>
        </p:spPr>
        <p:txBody>
          <a:bodyPr vert="horz" lIns="91438" tIns="45719" rIns="91438" bIns="45719"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248E2861-C030-4AC8-A0B6-FA5430FFF513}"/>
              </a:ext>
            </a:extLst>
          </p:cNvPr>
          <p:cNvSpPr>
            <a:spLocks noGrp="1"/>
          </p:cNvSpPr>
          <p:nvPr>
            <p:ph type="body" idx="1"/>
          </p:nvPr>
        </p:nvSpPr>
        <p:spPr>
          <a:xfrm>
            <a:off x="838207" y="1825632"/>
            <a:ext cx="10515601" cy="4351339"/>
          </a:xfrm>
          <a:prstGeom prst="rect">
            <a:avLst/>
          </a:prstGeom>
        </p:spPr>
        <p:txBody>
          <a:bodyPr vert="horz" lIns="91438" tIns="45719" rIns="91438" bIns="45719"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A5CE34B8-7C68-4D3C-A0AB-E745A3B0E683}"/>
              </a:ext>
            </a:extLst>
          </p:cNvPr>
          <p:cNvSpPr>
            <a:spLocks noGrp="1"/>
          </p:cNvSpPr>
          <p:nvPr>
            <p:ph type="dt" sz="half" idx="2"/>
          </p:nvPr>
        </p:nvSpPr>
        <p:spPr>
          <a:xfrm>
            <a:off x="838200" y="6356390"/>
            <a:ext cx="2743200" cy="365125"/>
          </a:xfrm>
          <a:prstGeom prst="rect">
            <a:avLst/>
          </a:prstGeom>
        </p:spPr>
        <p:txBody>
          <a:bodyPr vert="horz" lIns="91438" tIns="45719" rIns="91438" bIns="45719" rtlCol="0" anchor="ctr"/>
          <a:lstStyle>
            <a:lvl1pPr algn="l">
              <a:defRPr sz="1200">
                <a:solidFill>
                  <a:schemeClr val="tx1">
                    <a:tint val="75000"/>
                  </a:schemeClr>
                </a:solidFill>
              </a:defRPr>
            </a:lvl1pPr>
          </a:lstStyle>
          <a:p>
            <a:pPr defTabSz="914377" fontAlgn="auto">
              <a:spcBef>
                <a:spcPts val="0"/>
              </a:spcBef>
              <a:spcAft>
                <a:spcPts val="0"/>
              </a:spcAft>
            </a:pPr>
            <a:fld id="{1503737F-1EB2-4E55-AE19-D630980682BF}" type="datetimeFigureOut">
              <a:rPr lang="en-US" smtClean="0">
                <a:solidFill>
                  <a:prstClr val="black">
                    <a:tint val="75000"/>
                  </a:prstClr>
                </a:solidFill>
                <a:latin typeface="Calibri" panose="020F0502020204030204"/>
                <a:cs typeface="+mn-cs"/>
              </a:rPr>
              <a:pPr defTabSz="914377" fontAlgn="auto">
                <a:spcBef>
                  <a:spcPts val="0"/>
                </a:spcBef>
                <a:spcAft>
                  <a:spcPts val="0"/>
                </a:spcAft>
              </a:pPr>
              <a:t>7/25/2018</a:t>
            </a:fld>
            <a:endParaRPr lang="en-US">
              <a:solidFill>
                <a:prstClr val="black">
                  <a:tint val="75000"/>
                </a:prstClr>
              </a:solidFill>
              <a:latin typeface="Calibri" panose="020F0502020204030204"/>
              <a:cs typeface="+mn-cs"/>
            </a:endParaRPr>
          </a:p>
        </p:txBody>
      </p:sp>
      <p:sp>
        <p:nvSpPr>
          <p:cNvPr id="5" name="Footer Placeholder 4">
            <a:extLst>
              <a:ext uri="{FF2B5EF4-FFF2-40B4-BE49-F238E27FC236}">
                <a16:creationId xmlns="" xmlns:a16="http://schemas.microsoft.com/office/drawing/2014/main" id="{60B7C874-C6C3-4CCF-BCF8-4C9CCA98164B}"/>
              </a:ext>
            </a:extLst>
          </p:cNvPr>
          <p:cNvSpPr>
            <a:spLocks noGrp="1"/>
          </p:cNvSpPr>
          <p:nvPr>
            <p:ph type="ftr" sz="quarter" idx="3"/>
          </p:nvPr>
        </p:nvSpPr>
        <p:spPr>
          <a:xfrm>
            <a:off x="4038607" y="6356390"/>
            <a:ext cx="4114801" cy="365125"/>
          </a:xfrm>
          <a:prstGeom prst="rect">
            <a:avLst/>
          </a:prstGeom>
        </p:spPr>
        <p:txBody>
          <a:bodyPr vert="horz" lIns="91438" tIns="45719" rIns="91438" bIns="45719" rtlCol="0" anchor="ctr"/>
          <a:lstStyle>
            <a:lvl1pPr algn="ctr">
              <a:defRPr sz="1200">
                <a:solidFill>
                  <a:schemeClr val="tx1">
                    <a:tint val="75000"/>
                  </a:schemeClr>
                </a:solidFill>
              </a:defRPr>
            </a:lvl1pPr>
          </a:lstStyle>
          <a:p>
            <a:pPr defTabSz="914377" fontAlgn="auto">
              <a:spcBef>
                <a:spcPts val="0"/>
              </a:spcBef>
              <a:spcAft>
                <a:spcPts val="0"/>
              </a:spcAft>
            </a:pPr>
            <a:endParaRPr lang="en-US">
              <a:solidFill>
                <a:prstClr val="black">
                  <a:tint val="75000"/>
                </a:prstClr>
              </a:solidFill>
              <a:latin typeface="Calibri" panose="020F0502020204030204"/>
              <a:cs typeface="+mn-cs"/>
            </a:endParaRPr>
          </a:p>
        </p:txBody>
      </p:sp>
      <p:sp>
        <p:nvSpPr>
          <p:cNvPr id="6" name="Slide Number Placeholder 5">
            <a:extLst>
              <a:ext uri="{FF2B5EF4-FFF2-40B4-BE49-F238E27FC236}">
                <a16:creationId xmlns="" xmlns:a16="http://schemas.microsoft.com/office/drawing/2014/main" id="{F3C5114E-CBDA-4E91-9BE5-05898B0D8E04}"/>
              </a:ext>
            </a:extLst>
          </p:cNvPr>
          <p:cNvSpPr>
            <a:spLocks noGrp="1"/>
          </p:cNvSpPr>
          <p:nvPr>
            <p:ph type="sldNum" sz="quarter" idx="4"/>
          </p:nvPr>
        </p:nvSpPr>
        <p:spPr>
          <a:xfrm>
            <a:off x="8610603" y="6356390"/>
            <a:ext cx="2743200" cy="365125"/>
          </a:xfrm>
          <a:prstGeom prst="rect">
            <a:avLst/>
          </a:prstGeom>
        </p:spPr>
        <p:txBody>
          <a:bodyPr vert="horz" lIns="91438" tIns="45719" rIns="91438" bIns="45719" rtlCol="0" anchor="ctr"/>
          <a:lstStyle>
            <a:lvl1pPr algn="r">
              <a:defRPr sz="1200">
                <a:solidFill>
                  <a:schemeClr val="tx1">
                    <a:tint val="75000"/>
                  </a:schemeClr>
                </a:solidFill>
              </a:defRPr>
            </a:lvl1pPr>
          </a:lstStyle>
          <a:p>
            <a:pPr defTabSz="914377" fontAlgn="auto">
              <a:spcBef>
                <a:spcPts val="0"/>
              </a:spcBef>
              <a:spcAft>
                <a:spcPts val="0"/>
              </a:spcAft>
            </a:pPr>
            <a:fld id="{88713A61-5476-47B3-B7D2-459511579640}" type="slidenum">
              <a:rPr lang="en-US" smtClean="0">
                <a:solidFill>
                  <a:prstClr val="black">
                    <a:tint val="75000"/>
                  </a:prstClr>
                </a:solidFill>
                <a:latin typeface="Calibri" panose="020F0502020204030204"/>
                <a:cs typeface="+mn-cs"/>
              </a:rPr>
              <a:pPr defTabSz="914377" fontAlgn="auto">
                <a:spcBef>
                  <a:spcPts val="0"/>
                </a:spcBef>
                <a:spcAft>
                  <a:spcPts val="0"/>
                </a:spcAft>
              </a:pPr>
              <a:t>‹#›</a:t>
            </a:fld>
            <a:endParaRPr lang="en-US">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3928522126"/>
      </p:ext>
    </p:extLst>
  </p:cSld>
  <p:clrMap bg1="lt1" tx1="dk1" bg2="lt2" tx2="dk2" accent1="accent1" accent2="accent2" accent3="accent3" accent4="accent4" accent5="accent5" accent6="accent6" hlink="hlink" folHlink="folHlink"/>
  <p:sldLayoutIdLst>
    <p:sldLayoutId id="2147484620" r:id="rId1"/>
    <p:sldLayoutId id="2147484621" r:id="rId2"/>
    <p:sldLayoutId id="2147484622" r:id="rId3"/>
    <p:sldLayoutId id="2147484623" r:id="rId4"/>
    <p:sldLayoutId id="2147484624" r:id="rId5"/>
    <p:sldLayoutId id="2147484625" r:id="rId6"/>
    <p:sldLayoutId id="2147484626" r:id="rId7"/>
    <p:sldLayoutId id="2147484627" r:id="rId8"/>
    <p:sldLayoutId id="2147484628" r:id="rId9"/>
    <p:sldLayoutId id="2147484629" r:id="rId10"/>
    <p:sldLayoutId id="2147484630" r:id="rId11"/>
    <p:sldLayoutId id="2147484631" r:id="rId12"/>
    <p:sldLayoutId id="2147484632" r:id="rId13"/>
    <p:sldLayoutId id="2147484633" r:id="rId14"/>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vl9pPr marL="3657509" algn="l" defTabSz="914377" rtl="0" eaLnBrk="1" latinLnBrk="0" hangingPunct="1">
        <a:defRPr sz="1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D8EF488E-C0E7-417A-A8B7-8B89E70BB119}"/>
              </a:ext>
            </a:extLst>
          </p:cNvPr>
          <p:cNvSpPr>
            <a:spLocks noGrp="1"/>
          </p:cNvSpPr>
          <p:nvPr>
            <p:ph type="title"/>
          </p:nvPr>
        </p:nvSpPr>
        <p:spPr>
          <a:xfrm>
            <a:off x="838207" y="365131"/>
            <a:ext cx="10515601" cy="1325563"/>
          </a:xfrm>
          <a:prstGeom prst="rect">
            <a:avLst/>
          </a:prstGeom>
        </p:spPr>
        <p:txBody>
          <a:bodyPr vert="horz" lIns="91438" tIns="45719" rIns="91438" bIns="45719"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248E2861-C030-4AC8-A0B6-FA5430FFF513}"/>
              </a:ext>
            </a:extLst>
          </p:cNvPr>
          <p:cNvSpPr>
            <a:spLocks noGrp="1"/>
          </p:cNvSpPr>
          <p:nvPr>
            <p:ph type="body" idx="1"/>
          </p:nvPr>
        </p:nvSpPr>
        <p:spPr>
          <a:xfrm>
            <a:off x="838207" y="1825632"/>
            <a:ext cx="10515601" cy="4351339"/>
          </a:xfrm>
          <a:prstGeom prst="rect">
            <a:avLst/>
          </a:prstGeom>
        </p:spPr>
        <p:txBody>
          <a:bodyPr vert="horz" lIns="91438" tIns="45719" rIns="91438" bIns="45719"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5CE34B8-7C68-4D3C-A0AB-E745A3B0E683}"/>
              </a:ext>
            </a:extLst>
          </p:cNvPr>
          <p:cNvSpPr>
            <a:spLocks noGrp="1"/>
          </p:cNvSpPr>
          <p:nvPr>
            <p:ph type="dt" sz="half" idx="2"/>
          </p:nvPr>
        </p:nvSpPr>
        <p:spPr>
          <a:xfrm>
            <a:off x="838200" y="6356390"/>
            <a:ext cx="2743200" cy="365125"/>
          </a:xfrm>
          <a:prstGeom prst="rect">
            <a:avLst/>
          </a:prstGeom>
        </p:spPr>
        <p:txBody>
          <a:bodyPr vert="horz" lIns="91438" tIns="45719" rIns="91438" bIns="45719" rtlCol="0" anchor="ctr"/>
          <a:lstStyle>
            <a:lvl1pPr algn="l">
              <a:defRPr sz="1200">
                <a:solidFill>
                  <a:schemeClr val="tx1">
                    <a:tint val="75000"/>
                  </a:schemeClr>
                </a:solidFill>
              </a:defRPr>
            </a:lvl1pPr>
          </a:lstStyle>
          <a:p>
            <a:pPr defTabSz="914377" fontAlgn="auto">
              <a:spcBef>
                <a:spcPts val="0"/>
              </a:spcBef>
              <a:spcAft>
                <a:spcPts val="0"/>
              </a:spcAft>
            </a:pPr>
            <a:fld id="{1503737F-1EB2-4E55-AE19-D630980682BF}" type="datetimeFigureOut">
              <a:rPr lang="en-US" smtClean="0">
                <a:solidFill>
                  <a:prstClr val="black">
                    <a:tint val="75000"/>
                  </a:prstClr>
                </a:solidFill>
                <a:latin typeface="Calibri" panose="020F0502020204030204"/>
                <a:cs typeface="+mn-cs"/>
              </a:rPr>
              <a:pPr defTabSz="914377" fontAlgn="auto">
                <a:spcBef>
                  <a:spcPts val="0"/>
                </a:spcBef>
                <a:spcAft>
                  <a:spcPts val="0"/>
                </a:spcAft>
              </a:pPr>
              <a:t>7/25/2018</a:t>
            </a:fld>
            <a:endParaRPr lang="en-US">
              <a:solidFill>
                <a:prstClr val="black">
                  <a:tint val="75000"/>
                </a:prstClr>
              </a:solidFill>
              <a:latin typeface="Calibri" panose="020F0502020204030204"/>
              <a:cs typeface="+mn-cs"/>
            </a:endParaRPr>
          </a:p>
        </p:txBody>
      </p:sp>
      <p:sp>
        <p:nvSpPr>
          <p:cNvPr id="5" name="Footer Placeholder 4">
            <a:extLst>
              <a:ext uri="{FF2B5EF4-FFF2-40B4-BE49-F238E27FC236}">
                <a16:creationId xmlns:a16="http://schemas.microsoft.com/office/drawing/2014/main" xmlns="" id="{60B7C874-C6C3-4CCF-BCF8-4C9CCA98164B}"/>
              </a:ext>
            </a:extLst>
          </p:cNvPr>
          <p:cNvSpPr>
            <a:spLocks noGrp="1"/>
          </p:cNvSpPr>
          <p:nvPr>
            <p:ph type="ftr" sz="quarter" idx="3"/>
          </p:nvPr>
        </p:nvSpPr>
        <p:spPr>
          <a:xfrm>
            <a:off x="4038607" y="6356390"/>
            <a:ext cx="4114801" cy="365125"/>
          </a:xfrm>
          <a:prstGeom prst="rect">
            <a:avLst/>
          </a:prstGeom>
        </p:spPr>
        <p:txBody>
          <a:bodyPr vert="horz" lIns="91438" tIns="45719" rIns="91438" bIns="45719" rtlCol="0" anchor="ctr"/>
          <a:lstStyle>
            <a:lvl1pPr algn="ctr">
              <a:defRPr sz="1200">
                <a:solidFill>
                  <a:schemeClr val="tx1">
                    <a:tint val="75000"/>
                  </a:schemeClr>
                </a:solidFill>
              </a:defRPr>
            </a:lvl1pPr>
          </a:lstStyle>
          <a:p>
            <a:pPr defTabSz="914377" fontAlgn="auto">
              <a:spcBef>
                <a:spcPts val="0"/>
              </a:spcBef>
              <a:spcAft>
                <a:spcPts val="0"/>
              </a:spcAft>
            </a:pPr>
            <a:endParaRPr lang="en-US">
              <a:solidFill>
                <a:prstClr val="black">
                  <a:tint val="75000"/>
                </a:prstClr>
              </a:solidFill>
              <a:latin typeface="Calibri" panose="020F0502020204030204"/>
              <a:cs typeface="+mn-cs"/>
            </a:endParaRPr>
          </a:p>
        </p:txBody>
      </p:sp>
      <p:sp>
        <p:nvSpPr>
          <p:cNvPr id="6" name="Slide Number Placeholder 5">
            <a:extLst>
              <a:ext uri="{FF2B5EF4-FFF2-40B4-BE49-F238E27FC236}">
                <a16:creationId xmlns:a16="http://schemas.microsoft.com/office/drawing/2014/main" xmlns="" id="{F3C5114E-CBDA-4E91-9BE5-05898B0D8E04}"/>
              </a:ext>
            </a:extLst>
          </p:cNvPr>
          <p:cNvSpPr>
            <a:spLocks noGrp="1"/>
          </p:cNvSpPr>
          <p:nvPr>
            <p:ph type="sldNum" sz="quarter" idx="4"/>
          </p:nvPr>
        </p:nvSpPr>
        <p:spPr>
          <a:xfrm>
            <a:off x="8610603" y="6356390"/>
            <a:ext cx="2743200" cy="365125"/>
          </a:xfrm>
          <a:prstGeom prst="rect">
            <a:avLst/>
          </a:prstGeom>
        </p:spPr>
        <p:txBody>
          <a:bodyPr vert="horz" lIns="91438" tIns="45719" rIns="91438" bIns="45719" rtlCol="0" anchor="ctr"/>
          <a:lstStyle>
            <a:lvl1pPr algn="r">
              <a:defRPr sz="1200">
                <a:solidFill>
                  <a:schemeClr val="tx1">
                    <a:tint val="75000"/>
                  </a:schemeClr>
                </a:solidFill>
              </a:defRPr>
            </a:lvl1pPr>
          </a:lstStyle>
          <a:p>
            <a:pPr defTabSz="914377" fontAlgn="auto">
              <a:spcBef>
                <a:spcPts val="0"/>
              </a:spcBef>
              <a:spcAft>
                <a:spcPts val="0"/>
              </a:spcAft>
            </a:pPr>
            <a:fld id="{88713A61-5476-47B3-B7D2-459511579640}" type="slidenum">
              <a:rPr lang="en-US" smtClean="0">
                <a:solidFill>
                  <a:prstClr val="black">
                    <a:tint val="75000"/>
                  </a:prstClr>
                </a:solidFill>
                <a:latin typeface="Calibri" panose="020F0502020204030204"/>
                <a:cs typeface="+mn-cs"/>
              </a:rPr>
              <a:pPr defTabSz="914377" fontAlgn="auto">
                <a:spcBef>
                  <a:spcPts val="0"/>
                </a:spcBef>
                <a:spcAft>
                  <a:spcPts val="0"/>
                </a:spcAft>
              </a:pPr>
              <a:t>‹#›</a:t>
            </a:fld>
            <a:endParaRPr lang="en-US">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401849505"/>
      </p:ext>
    </p:extLst>
  </p:cSld>
  <p:clrMap bg1="lt1" tx1="dk1" bg2="lt2" tx2="dk2" accent1="accent1" accent2="accent2" accent3="accent3" accent4="accent4" accent5="accent5" accent6="accent6" hlink="hlink" folHlink="folHlink"/>
  <p:sldLayoutIdLst>
    <p:sldLayoutId id="2147484636" r:id="rId1"/>
    <p:sldLayoutId id="2147484637" r:id="rId2"/>
    <p:sldLayoutId id="2147484638" r:id="rId3"/>
    <p:sldLayoutId id="2147484639" r:id="rId4"/>
    <p:sldLayoutId id="2147484640" r:id="rId5"/>
    <p:sldLayoutId id="2147484641" r:id="rId6"/>
    <p:sldLayoutId id="2147484642" r:id="rId7"/>
    <p:sldLayoutId id="2147484643" r:id="rId8"/>
    <p:sldLayoutId id="2147484644" r:id="rId9"/>
    <p:sldLayoutId id="2147484645" r:id="rId10"/>
    <p:sldLayoutId id="2147484646" r:id="rId11"/>
    <p:sldLayoutId id="2147484647" r:id="rId12"/>
    <p:sldLayoutId id="2147484648" r:id="rId13"/>
    <p:sldLayoutId id="2147484649" r:id="rId14"/>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en-US"/>
      </a:defPPr>
      <a:lvl1pPr marL="0" algn="l" defTabSz="914377" rtl="0" eaLnBrk="1" latinLnBrk="0" hangingPunct="1">
        <a:defRPr sz="1900" kern="1200">
          <a:solidFill>
            <a:schemeClr val="tx1"/>
          </a:solidFill>
          <a:latin typeface="+mn-lt"/>
          <a:ea typeface="+mn-ea"/>
          <a:cs typeface="+mn-cs"/>
        </a:defRPr>
      </a:lvl1pPr>
      <a:lvl2pPr marL="457189" algn="l" defTabSz="914377" rtl="0" eaLnBrk="1" latinLnBrk="0" hangingPunct="1">
        <a:defRPr sz="1900" kern="1200">
          <a:solidFill>
            <a:schemeClr val="tx1"/>
          </a:solidFill>
          <a:latin typeface="+mn-lt"/>
          <a:ea typeface="+mn-ea"/>
          <a:cs typeface="+mn-cs"/>
        </a:defRPr>
      </a:lvl2pPr>
      <a:lvl3pPr marL="914377" algn="l" defTabSz="914377" rtl="0" eaLnBrk="1" latinLnBrk="0" hangingPunct="1">
        <a:defRPr sz="1900" kern="1200">
          <a:solidFill>
            <a:schemeClr val="tx1"/>
          </a:solidFill>
          <a:latin typeface="+mn-lt"/>
          <a:ea typeface="+mn-ea"/>
          <a:cs typeface="+mn-cs"/>
        </a:defRPr>
      </a:lvl3pPr>
      <a:lvl4pPr marL="1371566" algn="l" defTabSz="914377" rtl="0" eaLnBrk="1" latinLnBrk="0" hangingPunct="1">
        <a:defRPr sz="1900" kern="1200">
          <a:solidFill>
            <a:schemeClr val="tx1"/>
          </a:solidFill>
          <a:latin typeface="+mn-lt"/>
          <a:ea typeface="+mn-ea"/>
          <a:cs typeface="+mn-cs"/>
        </a:defRPr>
      </a:lvl4pPr>
      <a:lvl5pPr marL="1828754" algn="l" defTabSz="914377" rtl="0" eaLnBrk="1" latinLnBrk="0" hangingPunct="1">
        <a:defRPr sz="1900" kern="1200">
          <a:solidFill>
            <a:schemeClr val="tx1"/>
          </a:solidFill>
          <a:latin typeface="+mn-lt"/>
          <a:ea typeface="+mn-ea"/>
          <a:cs typeface="+mn-cs"/>
        </a:defRPr>
      </a:lvl5pPr>
      <a:lvl6pPr marL="2285943" algn="l" defTabSz="914377" rtl="0" eaLnBrk="1" latinLnBrk="0" hangingPunct="1">
        <a:defRPr sz="1900" kern="1200">
          <a:solidFill>
            <a:schemeClr val="tx1"/>
          </a:solidFill>
          <a:latin typeface="+mn-lt"/>
          <a:ea typeface="+mn-ea"/>
          <a:cs typeface="+mn-cs"/>
        </a:defRPr>
      </a:lvl6pPr>
      <a:lvl7pPr marL="2743131" algn="l" defTabSz="914377" rtl="0" eaLnBrk="1" latinLnBrk="0" hangingPunct="1">
        <a:defRPr sz="1900" kern="1200">
          <a:solidFill>
            <a:schemeClr val="tx1"/>
          </a:solidFill>
          <a:latin typeface="+mn-lt"/>
          <a:ea typeface="+mn-ea"/>
          <a:cs typeface="+mn-cs"/>
        </a:defRPr>
      </a:lvl7pPr>
      <a:lvl8pPr marL="3200320" algn="l" defTabSz="914377" rtl="0" eaLnBrk="1" latinLnBrk="0" hangingPunct="1">
        <a:defRPr sz="1900" kern="1200">
          <a:solidFill>
            <a:schemeClr val="tx1"/>
          </a:solidFill>
          <a:latin typeface="+mn-lt"/>
          <a:ea typeface="+mn-ea"/>
          <a:cs typeface="+mn-cs"/>
        </a:defRPr>
      </a:lvl8pPr>
      <a:lvl9pPr marL="3657509" algn="l" defTabSz="914377" rtl="0" eaLnBrk="1" latinLnBrk="0" hangingPunct="1">
        <a:defRPr sz="1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invGray">
          <a:xfrm>
            <a:off x="479425" y="360363"/>
            <a:ext cx="8161338"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000" tIns="0" rIns="360000" bIns="0" numCol="1" anchor="b" anchorCtr="0" compatLnSpc="1">
            <a:prstTxWarp prst="textNoShape">
              <a:avLst/>
            </a:prstTxWarp>
          </a:bodyPr>
          <a:lstStyle/>
          <a:p>
            <a:pPr lvl="0"/>
            <a:r>
              <a:rPr lang="en-GB" altLang="en-US" smtClean="0"/>
              <a:t>Click to edit Master title style</a:t>
            </a:r>
          </a:p>
        </p:txBody>
      </p:sp>
      <p:sp>
        <p:nvSpPr>
          <p:cNvPr id="3" name="Text Placeholder 2"/>
          <p:cNvSpPr>
            <a:spLocks noGrp="1"/>
          </p:cNvSpPr>
          <p:nvPr>
            <p:ph type="body" idx="1"/>
          </p:nvPr>
        </p:nvSpPr>
        <p:spPr bwMode="invGray">
          <a:xfrm>
            <a:off x="479425" y="1800225"/>
            <a:ext cx="11233150" cy="4237038"/>
          </a:xfrm>
          <a:prstGeom prst="rect">
            <a:avLst/>
          </a:prstGeom>
        </p:spPr>
        <p:txBody>
          <a:bodyPr vert="horz" lIns="18000" tIns="0" rIns="18000" bIns="0" rtlCol="0">
            <a:noAutofit/>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Sixth level</a:t>
            </a:r>
          </a:p>
        </p:txBody>
      </p:sp>
      <p:sp>
        <p:nvSpPr>
          <p:cNvPr id="4" name="Date Placeholder 3"/>
          <p:cNvSpPr>
            <a:spLocks noGrp="1"/>
          </p:cNvSpPr>
          <p:nvPr>
            <p:ph type="dt" sz="half" idx="2"/>
          </p:nvPr>
        </p:nvSpPr>
        <p:spPr bwMode="invGray">
          <a:xfrm>
            <a:off x="479425" y="6580188"/>
            <a:ext cx="790575" cy="180975"/>
          </a:xfrm>
          <a:prstGeom prst="rect">
            <a:avLst/>
          </a:prstGeom>
        </p:spPr>
        <p:txBody>
          <a:bodyPr vert="horz" lIns="0" tIns="0" rIns="0" bIns="0" rtlCol="0" anchor="t"/>
          <a:lstStyle>
            <a:lvl1pPr algn="l" fontAlgn="auto">
              <a:spcBef>
                <a:spcPts val="0"/>
              </a:spcBef>
              <a:spcAft>
                <a:spcPts val="0"/>
              </a:spcAft>
              <a:defRPr sz="800">
                <a:solidFill>
                  <a:schemeClr val="tx1"/>
                </a:solidFill>
                <a:latin typeface="+mn-lt"/>
                <a:cs typeface="Times New Roman" panose="02020603050405020304" pitchFamily="18" charset="0"/>
              </a:defRPr>
            </a:lvl1pPr>
          </a:lstStyle>
          <a:p>
            <a:pPr>
              <a:defRPr/>
            </a:pPr>
            <a:fld id="{901A19B5-0D1B-4C71-A010-79A623355324}" type="datetime1">
              <a:rPr lang="en-GB">
                <a:solidFill>
                  <a:prstClr val="black"/>
                </a:solidFill>
              </a:rPr>
              <a:pPr>
                <a:defRPr/>
              </a:pPr>
              <a:t>25/07/2018</a:t>
            </a:fld>
            <a:endParaRPr lang="en-GB">
              <a:solidFill>
                <a:prstClr val="black"/>
              </a:solidFill>
            </a:endParaRPr>
          </a:p>
        </p:txBody>
      </p:sp>
      <p:sp>
        <p:nvSpPr>
          <p:cNvPr id="5" name="Footer Placeholder 4"/>
          <p:cNvSpPr>
            <a:spLocks noGrp="1"/>
          </p:cNvSpPr>
          <p:nvPr>
            <p:ph type="ftr" sz="quarter" idx="3"/>
          </p:nvPr>
        </p:nvSpPr>
        <p:spPr bwMode="invGray">
          <a:xfrm>
            <a:off x="1392238" y="6580188"/>
            <a:ext cx="2265362" cy="180975"/>
          </a:xfrm>
          <a:prstGeom prst="rect">
            <a:avLst/>
          </a:prstGeom>
        </p:spPr>
        <p:txBody>
          <a:bodyPr vert="horz" lIns="0" tIns="0" rIns="0" bIns="0" rtlCol="0" anchor="t"/>
          <a:lstStyle>
            <a:lvl1pPr algn="l" fontAlgn="auto">
              <a:spcBef>
                <a:spcPts val="0"/>
              </a:spcBef>
              <a:spcAft>
                <a:spcPts val="0"/>
              </a:spcAft>
              <a:defRPr sz="800">
                <a:solidFill>
                  <a:schemeClr val="tx1"/>
                </a:solidFill>
                <a:latin typeface="+mn-lt"/>
                <a:cs typeface="Times New Roman" panose="02020603050405020304" pitchFamily="18" charset="0"/>
              </a:defRPr>
            </a:lvl1pPr>
          </a:lstStyle>
          <a:p>
            <a:pPr>
              <a:defRPr/>
            </a:pPr>
            <a:r>
              <a:rPr lang="en-GB">
                <a:solidFill>
                  <a:prstClr val="black"/>
                </a:solidFill>
              </a:rPr>
              <a:t>|     Title of the presentation</a:t>
            </a:r>
          </a:p>
        </p:txBody>
      </p:sp>
      <p:sp>
        <p:nvSpPr>
          <p:cNvPr id="6" name="Slide Number Placeholder 5"/>
          <p:cNvSpPr>
            <a:spLocks noGrp="1"/>
          </p:cNvSpPr>
          <p:nvPr>
            <p:ph type="sldNum" sz="quarter" idx="4"/>
          </p:nvPr>
        </p:nvSpPr>
        <p:spPr bwMode="invGray">
          <a:xfrm>
            <a:off x="11415713" y="6580188"/>
            <a:ext cx="290512" cy="180975"/>
          </a:xfrm>
          <a:prstGeom prst="rect">
            <a:avLst/>
          </a:prstGeom>
        </p:spPr>
        <p:txBody>
          <a:bodyPr vert="horz" lIns="0" tIns="0" rIns="0" bIns="0" rtlCol="0" anchor="t"/>
          <a:lstStyle>
            <a:lvl1pPr algn="r" fontAlgn="auto">
              <a:spcBef>
                <a:spcPts val="0"/>
              </a:spcBef>
              <a:spcAft>
                <a:spcPts val="0"/>
              </a:spcAft>
              <a:defRPr sz="800" b="0">
                <a:solidFill>
                  <a:schemeClr val="tx1"/>
                </a:solidFill>
                <a:latin typeface="+mn-lt"/>
                <a:cs typeface="Times New Roman" panose="02020603050405020304" pitchFamily="18" charset="0"/>
              </a:defRPr>
            </a:lvl1pPr>
          </a:lstStyle>
          <a:p>
            <a:pPr>
              <a:defRPr/>
            </a:pPr>
            <a:fld id="{4978DC54-C1A2-423C-9894-950CAE0680C5}" type="slidenum">
              <a:rPr lang="en-GB">
                <a:solidFill>
                  <a:prstClr val="black"/>
                </a:solidFill>
              </a:rPr>
              <a:pPr>
                <a:defRPr/>
              </a:pPr>
              <a:t>‹#›</a:t>
            </a:fld>
            <a:endParaRPr lang="en-GB">
              <a:solidFill>
                <a:prstClr val="black"/>
              </a:solidFill>
            </a:endParaRPr>
          </a:p>
        </p:txBody>
      </p:sp>
      <p:sp>
        <p:nvSpPr>
          <p:cNvPr id="9" name="Rectangle 8"/>
          <p:cNvSpPr/>
          <p:nvPr userDrawn="1"/>
        </p:nvSpPr>
        <p:spPr bwMode="invGray">
          <a:xfrm>
            <a:off x="9736138" y="2128838"/>
            <a:ext cx="1976437" cy="693737"/>
          </a:xfrm>
          <a:prstGeom prst="rect">
            <a:avLst/>
          </a:prstGeom>
          <a:blipFill dpi="0" rotWithShape="1">
            <a:blip r:embed="rId20"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solidFill>
                <a:prstClr val="white"/>
              </a:solidFill>
            </a:endParaRPr>
          </a:p>
        </p:txBody>
      </p:sp>
      <p:sp>
        <p:nvSpPr>
          <p:cNvPr id="12" name="Rectangle 11"/>
          <p:cNvSpPr/>
          <p:nvPr userDrawn="1"/>
        </p:nvSpPr>
        <p:spPr bwMode="gray">
          <a:xfrm>
            <a:off x="9736138" y="379413"/>
            <a:ext cx="1976437" cy="695325"/>
          </a:xfrm>
          <a:prstGeom prst="rect">
            <a:avLst/>
          </a:prstGeom>
          <a:blipFill dpi="0" rotWithShape="1">
            <a:blip r:embed="rId21"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solidFill>
                <a:prstClr val="white"/>
              </a:solidFill>
            </a:endParaRPr>
          </a:p>
        </p:txBody>
      </p:sp>
    </p:spTree>
    <p:extLst>
      <p:ext uri="{BB962C8B-B14F-4D97-AF65-F5344CB8AC3E}">
        <p14:creationId xmlns:p14="http://schemas.microsoft.com/office/powerpoint/2010/main" val="3538864563"/>
      </p:ext>
    </p:extLst>
  </p:cSld>
  <p:clrMap bg1="lt1" tx1="dk1" bg2="lt2" tx2="dk2" accent1="accent1" accent2="accent2" accent3="accent3" accent4="accent4" accent5="accent5" accent6="accent6" hlink="hlink" folHlink="folHlink"/>
  <p:sldLayoutIdLst>
    <p:sldLayoutId id="2147484651" r:id="rId1"/>
    <p:sldLayoutId id="2147484652" r:id="rId2"/>
    <p:sldLayoutId id="2147484653" r:id="rId3"/>
    <p:sldLayoutId id="2147484654" r:id="rId4"/>
    <p:sldLayoutId id="2147484655" r:id="rId5"/>
    <p:sldLayoutId id="2147484656" r:id="rId6"/>
    <p:sldLayoutId id="2147484657" r:id="rId7"/>
    <p:sldLayoutId id="2147484658" r:id="rId8"/>
    <p:sldLayoutId id="2147484659" r:id="rId9"/>
    <p:sldLayoutId id="2147484660" r:id="rId10"/>
    <p:sldLayoutId id="2147484661" r:id="rId11"/>
    <p:sldLayoutId id="2147484662" r:id="rId12"/>
    <p:sldLayoutId id="2147484663" r:id="rId13"/>
    <p:sldLayoutId id="2147484664" r:id="rId14"/>
    <p:sldLayoutId id="2147484665" r:id="rId15"/>
    <p:sldLayoutId id="2147484666" r:id="rId16"/>
    <p:sldLayoutId id="2147484667" r:id="rId17"/>
    <p:sldLayoutId id="2147484668" r:id="rId18"/>
  </p:sldLayoutIdLst>
  <p:timing>
    <p:tnLst>
      <p:par>
        <p:cTn id="1" dur="indefinite" restart="never" nodeType="tmRoot"/>
      </p:par>
    </p:tnLst>
  </p:timing>
  <p:hf hdr="0"/>
  <p:txStyles>
    <p:titleStyle>
      <a:lvl1pPr algn="l" rtl="0" eaLnBrk="0" fontAlgn="base" hangingPunct="0">
        <a:lnSpc>
          <a:spcPct val="90000"/>
        </a:lnSpc>
        <a:spcBef>
          <a:spcPct val="0"/>
        </a:spcBef>
        <a:spcAft>
          <a:spcPct val="0"/>
        </a:spcAft>
        <a:defRPr sz="2800" b="1" kern="1200">
          <a:solidFill>
            <a:schemeClr val="tx2"/>
          </a:solidFill>
          <a:latin typeface="+mj-lt"/>
          <a:ea typeface="+mj-ea"/>
          <a:cs typeface="+mj-cs"/>
        </a:defRPr>
      </a:lvl1pPr>
      <a:lvl2pPr algn="l" rtl="0" eaLnBrk="0" fontAlgn="base" hangingPunct="0">
        <a:lnSpc>
          <a:spcPct val="90000"/>
        </a:lnSpc>
        <a:spcBef>
          <a:spcPct val="0"/>
        </a:spcBef>
        <a:spcAft>
          <a:spcPct val="0"/>
        </a:spcAft>
        <a:defRPr sz="2800" b="1">
          <a:solidFill>
            <a:schemeClr val="tx2"/>
          </a:solidFill>
          <a:latin typeface="Ebrima" pitchFamily="2" charset="0"/>
        </a:defRPr>
      </a:lvl2pPr>
      <a:lvl3pPr algn="l" rtl="0" eaLnBrk="0" fontAlgn="base" hangingPunct="0">
        <a:lnSpc>
          <a:spcPct val="90000"/>
        </a:lnSpc>
        <a:spcBef>
          <a:spcPct val="0"/>
        </a:spcBef>
        <a:spcAft>
          <a:spcPct val="0"/>
        </a:spcAft>
        <a:defRPr sz="2800" b="1">
          <a:solidFill>
            <a:schemeClr val="tx2"/>
          </a:solidFill>
          <a:latin typeface="Ebrima" pitchFamily="2" charset="0"/>
        </a:defRPr>
      </a:lvl3pPr>
      <a:lvl4pPr algn="l" rtl="0" eaLnBrk="0" fontAlgn="base" hangingPunct="0">
        <a:lnSpc>
          <a:spcPct val="90000"/>
        </a:lnSpc>
        <a:spcBef>
          <a:spcPct val="0"/>
        </a:spcBef>
        <a:spcAft>
          <a:spcPct val="0"/>
        </a:spcAft>
        <a:defRPr sz="2800" b="1">
          <a:solidFill>
            <a:schemeClr val="tx2"/>
          </a:solidFill>
          <a:latin typeface="Ebrima" pitchFamily="2" charset="0"/>
        </a:defRPr>
      </a:lvl4pPr>
      <a:lvl5pPr algn="l" rtl="0" eaLnBrk="0" fontAlgn="base" hangingPunct="0">
        <a:lnSpc>
          <a:spcPct val="90000"/>
        </a:lnSpc>
        <a:spcBef>
          <a:spcPct val="0"/>
        </a:spcBef>
        <a:spcAft>
          <a:spcPct val="0"/>
        </a:spcAft>
        <a:defRPr sz="2800" b="1">
          <a:solidFill>
            <a:schemeClr val="tx2"/>
          </a:solidFill>
          <a:latin typeface="Ebrima" pitchFamily="2" charset="0"/>
        </a:defRPr>
      </a:lvl5pPr>
      <a:lvl6pPr marL="457200" algn="l" rtl="0" fontAlgn="base">
        <a:lnSpc>
          <a:spcPct val="90000"/>
        </a:lnSpc>
        <a:spcBef>
          <a:spcPct val="0"/>
        </a:spcBef>
        <a:spcAft>
          <a:spcPct val="0"/>
        </a:spcAft>
        <a:defRPr sz="2800" b="1">
          <a:solidFill>
            <a:schemeClr val="tx2"/>
          </a:solidFill>
          <a:latin typeface="Ebrima" pitchFamily="2" charset="0"/>
        </a:defRPr>
      </a:lvl6pPr>
      <a:lvl7pPr marL="914400" algn="l" rtl="0" fontAlgn="base">
        <a:lnSpc>
          <a:spcPct val="90000"/>
        </a:lnSpc>
        <a:spcBef>
          <a:spcPct val="0"/>
        </a:spcBef>
        <a:spcAft>
          <a:spcPct val="0"/>
        </a:spcAft>
        <a:defRPr sz="2800" b="1">
          <a:solidFill>
            <a:schemeClr val="tx2"/>
          </a:solidFill>
          <a:latin typeface="Ebrima" pitchFamily="2" charset="0"/>
        </a:defRPr>
      </a:lvl7pPr>
      <a:lvl8pPr marL="1371600" algn="l" rtl="0" fontAlgn="base">
        <a:lnSpc>
          <a:spcPct val="90000"/>
        </a:lnSpc>
        <a:spcBef>
          <a:spcPct val="0"/>
        </a:spcBef>
        <a:spcAft>
          <a:spcPct val="0"/>
        </a:spcAft>
        <a:defRPr sz="2800" b="1">
          <a:solidFill>
            <a:schemeClr val="tx2"/>
          </a:solidFill>
          <a:latin typeface="Ebrima" pitchFamily="2" charset="0"/>
        </a:defRPr>
      </a:lvl8pPr>
      <a:lvl9pPr marL="1828800" algn="l" rtl="0" fontAlgn="base">
        <a:lnSpc>
          <a:spcPct val="90000"/>
        </a:lnSpc>
        <a:spcBef>
          <a:spcPct val="0"/>
        </a:spcBef>
        <a:spcAft>
          <a:spcPct val="0"/>
        </a:spcAft>
        <a:defRPr sz="2800" b="1">
          <a:solidFill>
            <a:schemeClr val="tx2"/>
          </a:solidFill>
          <a:latin typeface="Ebrima" pitchFamily="2" charset="0"/>
        </a:defRPr>
      </a:lvl9pPr>
    </p:titleStyle>
    <p:bodyStyle>
      <a:lvl1pPr algn="l" rtl="0" eaLnBrk="0" fontAlgn="base" hangingPunct="0">
        <a:lnSpc>
          <a:spcPct val="110000"/>
        </a:lnSpc>
        <a:spcBef>
          <a:spcPts val="1000"/>
        </a:spcBef>
        <a:spcAft>
          <a:spcPts val="600"/>
        </a:spcAft>
        <a:buClr>
          <a:schemeClr val="tx1"/>
        </a:buClr>
        <a:buSzPct val="80000"/>
        <a:defRPr sz="1400" kern="1200">
          <a:solidFill>
            <a:schemeClr val="tx1"/>
          </a:solidFill>
          <a:latin typeface="+mn-lt"/>
          <a:ea typeface="+mn-ea"/>
          <a:cs typeface="Times New Roman" panose="02020603050405020304" pitchFamily="18" charset="0"/>
        </a:defRPr>
      </a:lvl1pPr>
      <a:lvl2pPr marL="466725" indent="-285750" algn="l" rtl="0" eaLnBrk="0" fontAlgn="base" hangingPunct="0">
        <a:lnSpc>
          <a:spcPct val="110000"/>
        </a:lnSpc>
        <a:spcBef>
          <a:spcPts val="500"/>
        </a:spcBef>
        <a:spcAft>
          <a:spcPts val="600"/>
        </a:spcAft>
        <a:buClr>
          <a:schemeClr val="tx1"/>
        </a:buClr>
        <a:buSzPct val="100000"/>
        <a:buFont typeface="Arial" charset="0"/>
        <a:buChar char="•"/>
        <a:defRPr sz="1400" kern="1200">
          <a:solidFill>
            <a:schemeClr val="tx1"/>
          </a:solidFill>
          <a:latin typeface="+mn-lt"/>
          <a:ea typeface="+mn-ea"/>
          <a:cs typeface="Times New Roman" pitchFamily="18" charset="0"/>
        </a:defRPr>
      </a:lvl2pPr>
      <a:lvl3pPr marL="825500" indent="-285750" algn="l" rtl="0" eaLnBrk="0" fontAlgn="base" hangingPunct="0">
        <a:lnSpc>
          <a:spcPct val="110000"/>
        </a:lnSpc>
        <a:spcBef>
          <a:spcPts val="500"/>
        </a:spcBef>
        <a:spcAft>
          <a:spcPts val="600"/>
        </a:spcAft>
        <a:buClr>
          <a:schemeClr val="tx1"/>
        </a:buClr>
        <a:buSzPct val="100000"/>
        <a:buFont typeface="Arial" charset="0"/>
        <a:buChar char="•"/>
        <a:defRPr sz="1400" kern="1200">
          <a:solidFill>
            <a:schemeClr val="tx1"/>
          </a:solidFill>
          <a:latin typeface="+mn-lt"/>
          <a:ea typeface="+mn-ea"/>
          <a:cs typeface="Times New Roman" pitchFamily="18" charset="0"/>
        </a:defRPr>
      </a:lvl3pPr>
      <a:lvl4pPr marL="1179513" indent="-285750" algn="l" rtl="0" eaLnBrk="0" fontAlgn="base" hangingPunct="0">
        <a:lnSpc>
          <a:spcPct val="110000"/>
        </a:lnSpc>
        <a:spcBef>
          <a:spcPts val="500"/>
        </a:spcBef>
        <a:spcAft>
          <a:spcPts val="600"/>
        </a:spcAft>
        <a:buClr>
          <a:schemeClr val="tx1"/>
        </a:buClr>
        <a:buSzPct val="100000"/>
        <a:buFont typeface="Arial" charset="0"/>
        <a:buChar char="•"/>
        <a:tabLst>
          <a:tab pos="1074738" algn="l"/>
        </a:tabLst>
        <a:defRPr sz="1400" kern="1200">
          <a:solidFill>
            <a:schemeClr val="tx1"/>
          </a:solidFill>
          <a:latin typeface="+mn-lt"/>
          <a:ea typeface="+mn-ea"/>
          <a:cs typeface="Times New Roman" pitchFamily="18" charset="0"/>
        </a:defRPr>
      </a:lvl4pPr>
      <a:lvl5pPr marL="1616075" indent="-358775" algn="l" rtl="0" eaLnBrk="0" fontAlgn="base" hangingPunct="0">
        <a:lnSpc>
          <a:spcPct val="110000"/>
        </a:lnSpc>
        <a:spcBef>
          <a:spcPts val="500"/>
        </a:spcBef>
        <a:spcAft>
          <a:spcPts val="600"/>
        </a:spcAft>
        <a:buClr>
          <a:schemeClr val="tx1"/>
        </a:buClr>
        <a:buSzPct val="100000"/>
        <a:buFont typeface="Arial" charset="0"/>
        <a:buChar char="•"/>
        <a:defRPr sz="1400" kern="1200">
          <a:solidFill>
            <a:schemeClr val="tx1"/>
          </a:solidFill>
          <a:latin typeface="+mn-lt"/>
          <a:ea typeface="+mn-ea"/>
          <a:cs typeface="Times New Roman" pitchFamily="18" charset="0"/>
        </a:defRPr>
      </a:lvl5pPr>
      <a:lvl6pPr marL="2062163" indent="-358775"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invGray">
          <a:xfrm>
            <a:off x="479425" y="360363"/>
            <a:ext cx="8161338"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000" tIns="0" rIns="360000" bIns="0" numCol="1" anchor="b" anchorCtr="0" compatLnSpc="1">
            <a:prstTxWarp prst="textNoShape">
              <a:avLst/>
            </a:prstTxWarp>
          </a:bodyPr>
          <a:lstStyle/>
          <a:p>
            <a:pPr lvl="0"/>
            <a:r>
              <a:rPr lang="en-GB" altLang="en-US" smtClean="0"/>
              <a:t>Click to edit Master title style</a:t>
            </a:r>
          </a:p>
        </p:txBody>
      </p:sp>
      <p:sp>
        <p:nvSpPr>
          <p:cNvPr id="3" name="Text Placeholder 2"/>
          <p:cNvSpPr>
            <a:spLocks noGrp="1"/>
          </p:cNvSpPr>
          <p:nvPr>
            <p:ph type="body" idx="1"/>
          </p:nvPr>
        </p:nvSpPr>
        <p:spPr bwMode="invGray">
          <a:xfrm>
            <a:off x="479425" y="1800225"/>
            <a:ext cx="11233150" cy="4237038"/>
          </a:xfrm>
          <a:prstGeom prst="rect">
            <a:avLst/>
          </a:prstGeom>
        </p:spPr>
        <p:txBody>
          <a:bodyPr vert="horz" lIns="18000" tIns="0" rIns="18000" bIns="0" rtlCol="0">
            <a:noAutofit/>
          </a:bodyPr>
          <a:lstStyle/>
          <a:p>
            <a:pPr lvl="0"/>
            <a:r>
              <a:rPr lang="en-GB" noProof="0" dirty="0"/>
              <a:t>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Sixth level</a:t>
            </a:r>
          </a:p>
        </p:txBody>
      </p:sp>
      <p:sp>
        <p:nvSpPr>
          <p:cNvPr id="4" name="Date Placeholder 3"/>
          <p:cNvSpPr>
            <a:spLocks noGrp="1"/>
          </p:cNvSpPr>
          <p:nvPr>
            <p:ph type="dt" sz="half" idx="2"/>
          </p:nvPr>
        </p:nvSpPr>
        <p:spPr bwMode="invGray">
          <a:xfrm>
            <a:off x="479425" y="6580188"/>
            <a:ext cx="790575" cy="180975"/>
          </a:xfrm>
          <a:prstGeom prst="rect">
            <a:avLst/>
          </a:prstGeom>
        </p:spPr>
        <p:txBody>
          <a:bodyPr vert="horz" lIns="0" tIns="0" rIns="0" bIns="0" rtlCol="0" anchor="t"/>
          <a:lstStyle>
            <a:lvl1pPr algn="l" fontAlgn="auto">
              <a:spcBef>
                <a:spcPts val="0"/>
              </a:spcBef>
              <a:spcAft>
                <a:spcPts val="0"/>
              </a:spcAft>
              <a:defRPr sz="800">
                <a:solidFill>
                  <a:schemeClr val="tx1"/>
                </a:solidFill>
                <a:latin typeface="+mn-lt"/>
                <a:cs typeface="Times New Roman" panose="02020603050405020304" pitchFamily="18" charset="0"/>
              </a:defRPr>
            </a:lvl1pPr>
          </a:lstStyle>
          <a:p>
            <a:pPr>
              <a:defRPr/>
            </a:pPr>
            <a:fld id="{901A19B5-0D1B-4C71-A010-79A623355324}" type="datetime1">
              <a:rPr lang="en-GB">
                <a:solidFill>
                  <a:prstClr val="black"/>
                </a:solidFill>
              </a:rPr>
              <a:pPr>
                <a:defRPr/>
              </a:pPr>
              <a:t>25/07/2018</a:t>
            </a:fld>
            <a:endParaRPr lang="en-GB">
              <a:solidFill>
                <a:prstClr val="black"/>
              </a:solidFill>
            </a:endParaRPr>
          </a:p>
        </p:txBody>
      </p:sp>
      <p:sp>
        <p:nvSpPr>
          <p:cNvPr id="5" name="Footer Placeholder 4"/>
          <p:cNvSpPr>
            <a:spLocks noGrp="1"/>
          </p:cNvSpPr>
          <p:nvPr>
            <p:ph type="ftr" sz="quarter" idx="3"/>
          </p:nvPr>
        </p:nvSpPr>
        <p:spPr bwMode="invGray">
          <a:xfrm>
            <a:off x="1392238" y="6580188"/>
            <a:ext cx="2265362" cy="180975"/>
          </a:xfrm>
          <a:prstGeom prst="rect">
            <a:avLst/>
          </a:prstGeom>
        </p:spPr>
        <p:txBody>
          <a:bodyPr vert="horz" lIns="0" tIns="0" rIns="0" bIns="0" rtlCol="0" anchor="t"/>
          <a:lstStyle>
            <a:lvl1pPr algn="l" fontAlgn="auto">
              <a:spcBef>
                <a:spcPts val="0"/>
              </a:spcBef>
              <a:spcAft>
                <a:spcPts val="0"/>
              </a:spcAft>
              <a:defRPr sz="800">
                <a:solidFill>
                  <a:schemeClr val="tx1"/>
                </a:solidFill>
                <a:latin typeface="+mn-lt"/>
                <a:cs typeface="Times New Roman" panose="02020603050405020304" pitchFamily="18" charset="0"/>
              </a:defRPr>
            </a:lvl1pPr>
          </a:lstStyle>
          <a:p>
            <a:pPr>
              <a:defRPr/>
            </a:pPr>
            <a:r>
              <a:rPr lang="en-GB">
                <a:solidFill>
                  <a:prstClr val="black"/>
                </a:solidFill>
              </a:rPr>
              <a:t>|     Title of the presentation</a:t>
            </a:r>
          </a:p>
        </p:txBody>
      </p:sp>
      <p:sp>
        <p:nvSpPr>
          <p:cNvPr id="6" name="Slide Number Placeholder 5"/>
          <p:cNvSpPr>
            <a:spLocks noGrp="1"/>
          </p:cNvSpPr>
          <p:nvPr>
            <p:ph type="sldNum" sz="quarter" idx="4"/>
          </p:nvPr>
        </p:nvSpPr>
        <p:spPr bwMode="invGray">
          <a:xfrm>
            <a:off x="11415713" y="6580188"/>
            <a:ext cx="290512" cy="180975"/>
          </a:xfrm>
          <a:prstGeom prst="rect">
            <a:avLst/>
          </a:prstGeom>
        </p:spPr>
        <p:txBody>
          <a:bodyPr vert="horz" lIns="0" tIns="0" rIns="0" bIns="0" rtlCol="0" anchor="t"/>
          <a:lstStyle>
            <a:lvl1pPr algn="r" fontAlgn="auto">
              <a:spcBef>
                <a:spcPts val="0"/>
              </a:spcBef>
              <a:spcAft>
                <a:spcPts val="0"/>
              </a:spcAft>
              <a:defRPr sz="800" b="0">
                <a:solidFill>
                  <a:schemeClr val="tx1"/>
                </a:solidFill>
                <a:latin typeface="+mn-lt"/>
                <a:cs typeface="Times New Roman" panose="02020603050405020304" pitchFamily="18" charset="0"/>
              </a:defRPr>
            </a:lvl1pPr>
          </a:lstStyle>
          <a:p>
            <a:pPr>
              <a:defRPr/>
            </a:pPr>
            <a:fld id="{4978DC54-C1A2-423C-9894-950CAE0680C5}" type="slidenum">
              <a:rPr lang="en-GB">
                <a:solidFill>
                  <a:prstClr val="black"/>
                </a:solidFill>
              </a:rPr>
              <a:pPr>
                <a:defRPr/>
              </a:pPr>
              <a:t>‹#›</a:t>
            </a:fld>
            <a:endParaRPr lang="en-GB">
              <a:solidFill>
                <a:prstClr val="black"/>
              </a:solidFill>
            </a:endParaRPr>
          </a:p>
        </p:txBody>
      </p:sp>
      <p:sp>
        <p:nvSpPr>
          <p:cNvPr id="9" name="Rectangle 8"/>
          <p:cNvSpPr/>
          <p:nvPr userDrawn="1"/>
        </p:nvSpPr>
        <p:spPr bwMode="invGray">
          <a:xfrm>
            <a:off x="9736138" y="2128838"/>
            <a:ext cx="1976437" cy="693737"/>
          </a:xfrm>
          <a:prstGeom prst="rect">
            <a:avLst/>
          </a:prstGeom>
          <a:blipFill dpi="0" rotWithShape="1">
            <a:blip r:embed="rId19"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solidFill>
                <a:prstClr val="white"/>
              </a:solidFill>
            </a:endParaRPr>
          </a:p>
        </p:txBody>
      </p:sp>
      <p:sp>
        <p:nvSpPr>
          <p:cNvPr id="12" name="Rectangle 11"/>
          <p:cNvSpPr/>
          <p:nvPr userDrawn="1"/>
        </p:nvSpPr>
        <p:spPr bwMode="gray">
          <a:xfrm>
            <a:off x="9736138" y="379413"/>
            <a:ext cx="1976437" cy="695325"/>
          </a:xfrm>
          <a:prstGeom prst="rect">
            <a:avLst/>
          </a:prstGeom>
          <a:blipFill dpi="0" rotWithShape="1">
            <a:blip r:embed="rId20" cstate="screen">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solidFill>
                <a:prstClr val="white"/>
              </a:solidFill>
            </a:endParaRPr>
          </a:p>
        </p:txBody>
      </p:sp>
    </p:spTree>
    <p:extLst>
      <p:ext uri="{BB962C8B-B14F-4D97-AF65-F5344CB8AC3E}">
        <p14:creationId xmlns:p14="http://schemas.microsoft.com/office/powerpoint/2010/main" val="3701307958"/>
      </p:ext>
    </p:extLst>
  </p:cSld>
  <p:clrMap bg1="lt1" tx1="dk1" bg2="lt2" tx2="dk2" accent1="accent1" accent2="accent2" accent3="accent3" accent4="accent4" accent5="accent5" accent6="accent6" hlink="hlink" folHlink="folHlink"/>
  <p:sldLayoutIdLst>
    <p:sldLayoutId id="2147484670" r:id="rId1"/>
    <p:sldLayoutId id="2147484671" r:id="rId2"/>
    <p:sldLayoutId id="2147484672" r:id="rId3"/>
    <p:sldLayoutId id="2147484673" r:id="rId4"/>
    <p:sldLayoutId id="2147484674" r:id="rId5"/>
    <p:sldLayoutId id="2147484675" r:id="rId6"/>
    <p:sldLayoutId id="2147484676" r:id="rId7"/>
    <p:sldLayoutId id="2147484677" r:id="rId8"/>
    <p:sldLayoutId id="2147484678" r:id="rId9"/>
    <p:sldLayoutId id="2147484679" r:id="rId10"/>
    <p:sldLayoutId id="2147484680" r:id="rId11"/>
    <p:sldLayoutId id="2147484681" r:id="rId12"/>
    <p:sldLayoutId id="2147484682" r:id="rId13"/>
    <p:sldLayoutId id="2147484683" r:id="rId14"/>
    <p:sldLayoutId id="2147484684" r:id="rId15"/>
    <p:sldLayoutId id="2147484685" r:id="rId16"/>
    <p:sldLayoutId id="2147484686" r:id="rId17"/>
  </p:sldLayoutIdLst>
  <p:timing>
    <p:tnLst>
      <p:par>
        <p:cTn id="1" dur="indefinite" restart="never" nodeType="tmRoot"/>
      </p:par>
    </p:tnLst>
  </p:timing>
  <p:hf hdr="0"/>
  <p:txStyles>
    <p:titleStyle>
      <a:lvl1pPr algn="l" rtl="0" eaLnBrk="0" fontAlgn="base" hangingPunct="0">
        <a:lnSpc>
          <a:spcPct val="90000"/>
        </a:lnSpc>
        <a:spcBef>
          <a:spcPct val="0"/>
        </a:spcBef>
        <a:spcAft>
          <a:spcPct val="0"/>
        </a:spcAft>
        <a:defRPr sz="2800" b="1" kern="1200">
          <a:solidFill>
            <a:schemeClr val="tx2"/>
          </a:solidFill>
          <a:latin typeface="+mj-lt"/>
          <a:ea typeface="+mj-ea"/>
          <a:cs typeface="+mj-cs"/>
        </a:defRPr>
      </a:lvl1pPr>
      <a:lvl2pPr algn="l" rtl="0" eaLnBrk="0" fontAlgn="base" hangingPunct="0">
        <a:lnSpc>
          <a:spcPct val="90000"/>
        </a:lnSpc>
        <a:spcBef>
          <a:spcPct val="0"/>
        </a:spcBef>
        <a:spcAft>
          <a:spcPct val="0"/>
        </a:spcAft>
        <a:defRPr sz="2800" b="1">
          <a:solidFill>
            <a:schemeClr val="tx2"/>
          </a:solidFill>
          <a:latin typeface="Ebrima" pitchFamily="2" charset="0"/>
        </a:defRPr>
      </a:lvl2pPr>
      <a:lvl3pPr algn="l" rtl="0" eaLnBrk="0" fontAlgn="base" hangingPunct="0">
        <a:lnSpc>
          <a:spcPct val="90000"/>
        </a:lnSpc>
        <a:spcBef>
          <a:spcPct val="0"/>
        </a:spcBef>
        <a:spcAft>
          <a:spcPct val="0"/>
        </a:spcAft>
        <a:defRPr sz="2800" b="1">
          <a:solidFill>
            <a:schemeClr val="tx2"/>
          </a:solidFill>
          <a:latin typeface="Ebrima" pitchFamily="2" charset="0"/>
        </a:defRPr>
      </a:lvl3pPr>
      <a:lvl4pPr algn="l" rtl="0" eaLnBrk="0" fontAlgn="base" hangingPunct="0">
        <a:lnSpc>
          <a:spcPct val="90000"/>
        </a:lnSpc>
        <a:spcBef>
          <a:spcPct val="0"/>
        </a:spcBef>
        <a:spcAft>
          <a:spcPct val="0"/>
        </a:spcAft>
        <a:defRPr sz="2800" b="1">
          <a:solidFill>
            <a:schemeClr val="tx2"/>
          </a:solidFill>
          <a:latin typeface="Ebrima" pitchFamily="2" charset="0"/>
        </a:defRPr>
      </a:lvl4pPr>
      <a:lvl5pPr algn="l" rtl="0" eaLnBrk="0" fontAlgn="base" hangingPunct="0">
        <a:lnSpc>
          <a:spcPct val="90000"/>
        </a:lnSpc>
        <a:spcBef>
          <a:spcPct val="0"/>
        </a:spcBef>
        <a:spcAft>
          <a:spcPct val="0"/>
        </a:spcAft>
        <a:defRPr sz="2800" b="1">
          <a:solidFill>
            <a:schemeClr val="tx2"/>
          </a:solidFill>
          <a:latin typeface="Ebrima" pitchFamily="2" charset="0"/>
        </a:defRPr>
      </a:lvl5pPr>
      <a:lvl6pPr marL="457200" algn="l" rtl="0" fontAlgn="base">
        <a:lnSpc>
          <a:spcPct val="90000"/>
        </a:lnSpc>
        <a:spcBef>
          <a:spcPct val="0"/>
        </a:spcBef>
        <a:spcAft>
          <a:spcPct val="0"/>
        </a:spcAft>
        <a:defRPr sz="2800" b="1">
          <a:solidFill>
            <a:schemeClr val="tx2"/>
          </a:solidFill>
          <a:latin typeface="Ebrima" pitchFamily="2" charset="0"/>
        </a:defRPr>
      </a:lvl6pPr>
      <a:lvl7pPr marL="914400" algn="l" rtl="0" fontAlgn="base">
        <a:lnSpc>
          <a:spcPct val="90000"/>
        </a:lnSpc>
        <a:spcBef>
          <a:spcPct val="0"/>
        </a:spcBef>
        <a:spcAft>
          <a:spcPct val="0"/>
        </a:spcAft>
        <a:defRPr sz="2800" b="1">
          <a:solidFill>
            <a:schemeClr val="tx2"/>
          </a:solidFill>
          <a:latin typeface="Ebrima" pitchFamily="2" charset="0"/>
        </a:defRPr>
      </a:lvl7pPr>
      <a:lvl8pPr marL="1371600" algn="l" rtl="0" fontAlgn="base">
        <a:lnSpc>
          <a:spcPct val="90000"/>
        </a:lnSpc>
        <a:spcBef>
          <a:spcPct val="0"/>
        </a:spcBef>
        <a:spcAft>
          <a:spcPct val="0"/>
        </a:spcAft>
        <a:defRPr sz="2800" b="1">
          <a:solidFill>
            <a:schemeClr val="tx2"/>
          </a:solidFill>
          <a:latin typeface="Ebrima" pitchFamily="2" charset="0"/>
        </a:defRPr>
      </a:lvl8pPr>
      <a:lvl9pPr marL="1828800" algn="l" rtl="0" fontAlgn="base">
        <a:lnSpc>
          <a:spcPct val="90000"/>
        </a:lnSpc>
        <a:spcBef>
          <a:spcPct val="0"/>
        </a:spcBef>
        <a:spcAft>
          <a:spcPct val="0"/>
        </a:spcAft>
        <a:defRPr sz="2800" b="1">
          <a:solidFill>
            <a:schemeClr val="tx2"/>
          </a:solidFill>
          <a:latin typeface="Ebrima" pitchFamily="2" charset="0"/>
        </a:defRPr>
      </a:lvl9pPr>
    </p:titleStyle>
    <p:bodyStyle>
      <a:lvl1pPr algn="l" rtl="0" eaLnBrk="0" fontAlgn="base" hangingPunct="0">
        <a:lnSpc>
          <a:spcPct val="110000"/>
        </a:lnSpc>
        <a:spcBef>
          <a:spcPts val="1000"/>
        </a:spcBef>
        <a:spcAft>
          <a:spcPts val="600"/>
        </a:spcAft>
        <a:buClr>
          <a:schemeClr val="tx1"/>
        </a:buClr>
        <a:buSzPct val="80000"/>
        <a:defRPr sz="1400" kern="1200">
          <a:solidFill>
            <a:schemeClr val="tx1"/>
          </a:solidFill>
          <a:latin typeface="+mn-lt"/>
          <a:ea typeface="+mn-ea"/>
          <a:cs typeface="Times New Roman" panose="02020603050405020304" pitchFamily="18" charset="0"/>
        </a:defRPr>
      </a:lvl1pPr>
      <a:lvl2pPr marL="466725" indent="-285750" algn="l" rtl="0" eaLnBrk="0" fontAlgn="base" hangingPunct="0">
        <a:lnSpc>
          <a:spcPct val="110000"/>
        </a:lnSpc>
        <a:spcBef>
          <a:spcPts val="500"/>
        </a:spcBef>
        <a:spcAft>
          <a:spcPts val="600"/>
        </a:spcAft>
        <a:buClr>
          <a:schemeClr val="tx1"/>
        </a:buClr>
        <a:buSzPct val="100000"/>
        <a:buFont typeface="Arial" charset="0"/>
        <a:buChar char="•"/>
        <a:defRPr sz="1400" kern="1200">
          <a:solidFill>
            <a:schemeClr val="tx1"/>
          </a:solidFill>
          <a:latin typeface="+mn-lt"/>
          <a:ea typeface="+mn-ea"/>
          <a:cs typeface="Times New Roman" pitchFamily="18" charset="0"/>
        </a:defRPr>
      </a:lvl2pPr>
      <a:lvl3pPr marL="825500" indent="-285750" algn="l" rtl="0" eaLnBrk="0" fontAlgn="base" hangingPunct="0">
        <a:lnSpc>
          <a:spcPct val="110000"/>
        </a:lnSpc>
        <a:spcBef>
          <a:spcPts val="500"/>
        </a:spcBef>
        <a:spcAft>
          <a:spcPts val="600"/>
        </a:spcAft>
        <a:buClr>
          <a:schemeClr val="tx1"/>
        </a:buClr>
        <a:buSzPct val="100000"/>
        <a:buFont typeface="Arial" charset="0"/>
        <a:buChar char="•"/>
        <a:defRPr sz="1400" kern="1200">
          <a:solidFill>
            <a:schemeClr val="tx1"/>
          </a:solidFill>
          <a:latin typeface="+mn-lt"/>
          <a:ea typeface="+mn-ea"/>
          <a:cs typeface="Times New Roman" pitchFamily="18" charset="0"/>
        </a:defRPr>
      </a:lvl3pPr>
      <a:lvl4pPr marL="1179513" indent="-285750" algn="l" rtl="0" eaLnBrk="0" fontAlgn="base" hangingPunct="0">
        <a:lnSpc>
          <a:spcPct val="110000"/>
        </a:lnSpc>
        <a:spcBef>
          <a:spcPts val="500"/>
        </a:spcBef>
        <a:spcAft>
          <a:spcPts val="600"/>
        </a:spcAft>
        <a:buClr>
          <a:schemeClr val="tx1"/>
        </a:buClr>
        <a:buSzPct val="100000"/>
        <a:buFont typeface="Arial" charset="0"/>
        <a:buChar char="•"/>
        <a:tabLst>
          <a:tab pos="1074738" algn="l"/>
        </a:tabLst>
        <a:defRPr sz="1400" kern="1200">
          <a:solidFill>
            <a:schemeClr val="tx1"/>
          </a:solidFill>
          <a:latin typeface="+mn-lt"/>
          <a:ea typeface="+mn-ea"/>
          <a:cs typeface="Times New Roman" pitchFamily="18" charset="0"/>
        </a:defRPr>
      </a:lvl4pPr>
      <a:lvl5pPr marL="1616075" indent="-358775" algn="l" rtl="0" eaLnBrk="0" fontAlgn="base" hangingPunct="0">
        <a:lnSpc>
          <a:spcPct val="110000"/>
        </a:lnSpc>
        <a:spcBef>
          <a:spcPts val="500"/>
        </a:spcBef>
        <a:spcAft>
          <a:spcPts val="600"/>
        </a:spcAft>
        <a:buClr>
          <a:schemeClr val="tx1"/>
        </a:buClr>
        <a:buSzPct val="100000"/>
        <a:buFont typeface="Arial" charset="0"/>
        <a:buChar char="•"/>
        <a:defRPr sz="1400" kern="1200">
          <a:solidFill>
            <a:schemeClr val="tx1"/>
          </a:solidFill>
          <a:latin typeface="+mn-lt"/>
          <a:ea typeface="+mn-ea"/>
          <a:cs typeface="Times New Roman" pitchFamily="18" charset="0"/>
        </a:defRPr>
      </a:lvl5pPr>
      <a:lvl6pPr marL="2062163" indent="-358775" algn="l" defTabSz="914400" rtl="0" eaLnBrk="1" latinLnBrk="0" hangingPunct="1">
        <a:lnSpc>
          <a:spcPct val="90000"/>
        </a:lnSpc>
        <a:spcBef>
          <a:spcPts val="500"/>
        </a:spcBef>
        <a:buClr>
          <a:schemeClr val="tx1"/>
        </a:buClr>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3.xml"/><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chart" Target="../charts/chart1.xml"/><Relationship Id="rId1" Type="http://schemas.openxmlformats.org/officeDocument/2006/relationships/slideLayout" Target="../slideLayouts/slideLayout76.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5.xml"/><Relationship Id="rId5" Type="http://schemas.openxmlformats.org/officeDocument/2006/relationships/image" Target="../media/image24.emf"/><Relationship Id="rId4" Type="http://schemas.openxmlformats.org/officeDocument/2006/relationships/chart" Target="../charts/chart2.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5.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88.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2.xml"/></Relationships>
</file>

<file path=ppt/slides/_rels/slide23.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47.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7.xml"/><Relationship Id="rId1" Type="http://schemas.openxmlformats.org/officeDocument/2006/relationships/slideLayout" Target="../slideLayouts/slideLayout14.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12500" b="12500"/>
          <a:stretch>
            <a:fillRect/>
          </a:stretch>
        </p:blipFill>
        <p:spPr/>
      </p:pic>
      <p:sp>
        <p:nvSpPr>
          <p:cNvPr id="10" name="Subtitle 9"/>
          <p:cNvSpPr>
            <a:spLocks noGrp="1"/>
          </p:cNvSpPr>
          <p:nvPr>
            <p:ph type="subTitle" idx="1"/>
          </p:nvPr>
        </p:nvSpPr>
        <p:spPr>
          <a:xfrm>
            <a:off x="0" y="4312118"/>
            <a:ext cx="12192000" cy="1953927"/>
          </a:xfrm>
        </p:spPr>
        <p:txBody>
          <a:bodyPr/>
          <a:lstStyle/>
          <a:p>
            <a:pPr eaLnBrk="1" fontAlgn="auto" hangingPunct="1">
              <a:defRPr/>
            </a:pPr>
            <a:r>
              <a:rPr lang="en-GB" altLang="en-US" sz="2800" b="0" dirty="0" smtClean="0">
                <a:ea typeface="Ebrima" panose="02000000000000000000" pitchFamily="2" charset="0"/>
                <a:cs typeface="Ebrima" panose="02000000000000000000" pitchFamily="2" charset="0"/>
              </a:rPr>
              <a:t/>
            </a:r>
            <a:br>
              <a:rPr lang="en-GB" altLang="en-US" sz="2800" b="0" dirty="0" smtClean="0">
                <a:ea typeface="Ebrima" panose="02000000000000000000" pitchFamily="2" charset="0"/>
                <a:cs typeface="Ebrima" panose="02000000000000000000" pitchFamily="2" charset="0"/>
              </a:rPr>
            </a:br>
            <a:endParaRPr lang="en-GB" altLang="en-US" sz="2800" b="0" dirty="0" smtClean="0">
              <a:ea typeface="Ebrima" panose="02000000000000000000" pitchFamily="2" charset="0"/>
              <a:cs typeface="Ebrima" panose="02000000000000000000" pitchFamily="2" charset="0"/>
            </a:endParaRPr>
          </a:p>
          <a:p>
            <a:pPr eaLnBrk="1" fontAlgn="auto" hangingPunct="1">
              <a:defRPr/>
            </a:pPr>
            <a:endParaRPr lang="en-GB" altLang="en-US" sz="2800" b="0" dirty="0">
              <a:ea typeface="Ebrima" panose="02000000000000000000" pitchFamily="2" charset="0"/>
              <a:cs typeface="Ebrima" panose="02000000000000000000" pitchFamily="2" charset="0"/>
            </a:endParaRPr>
          </a:p>
          <a:p>
            <a:pPr eaLnBrk="1" fontAlgn="auto" hangingPunct="1">
              <a:defRPr/>
            </a:pPr>
            <a:endParaRPr lang="en-GB" altLang="en-US" sz="2800" b="0" dirty="0" smtClean="0">
              <a:ea typeface="Ebrima" panose="02000000000000000000" pitchFamily="2" charset="0"/>
              <a:cs typeface="Ebrima" panose="02000000000000000000" pitchFamily="2" charset="0"/>
            </a:endParaRPr>
          </a:p>
          <a:p>
            <a:pPr eaLnBrk="1" fontAlgn="auto" hangingPunct="1">
              <a:defRPr/>
            </a:pPr>
            <a:endParaRPr lang="en-GB" altLang="en-US" sz="2800" b="0" dirty="0">
              <a:ea typeface="Ebrima" panose="02000000000000000000" pitchFamily="2" charset="0"/>
              <a:cs typeface="Ebrima" panose="02000000000000000000" pitchFamily="2" charset="0"/>
            </a:endParaRPr>
          </a:p>
          <a:p>
            <a:pPr eaLnBrk="1" fontAlgn="auto" hangingPunct="1">
              <a:defRPr/>
            </a:pPr>
            <a:endParaRPr lang="en-GB" altLang="en-US" sz="2800" b="0" dirty="0" smtClean="0">
              <a:ea typeface="Ebrima" panose="02000000000000000000" pitchFamily="2" charset="0"/>
              <a:cs typeface="Ebrima" panose="02000000000000000000" pitchFamily="2" charset="0"/>
            </a:endParaRPr>
          </a:p>
          <a:p>
            <a:pPr eaLnBrk="1" fontAlgn="auto" hangingPunct="1">
              <a:defRPr/>
            </a:pPr>
            <a:endParaRPr lang="en-GB" altLang="en-US" sz="2800" b="0" dirty="0" smtClean="0">
              <a:ea typeface="Ebrima" panose="02000000000000000000" pitchFamily="2" charset="0"/>
              <a:cs typeface="Ebrima" panose="02000000000000000000" pitchFamily="2" charset="0"/>
            </a:endParaRPr>
          </a:p>
          <a:p>
            <a:pPr eaLnBrk="1" fontAlgn="auto" hangingPunct="1">
              <a:defRPr/>
            </a:pPr>
            <a:endParaRPr lang="en-GB" altLang="en-US" sz="2800" b="0" dirty="0">
              <a:ea typeface="Ebrima" panose="02000000000000000000" pitchFamily="2" charset="0"/>
              <a:cs typeface="Ebrima" panose="02000000000000000000" pitchFamily="2" charset="0"/>
            </a:endParaRPr>
          </a:p>
          <a:p>
            <a:pPr eaLnBrk="1" fontAlgn="auto" hangingPunct="1">
              <a:defRPr/>
            </a:pPr>
            <a:endParaRPr lang="en-GB" altLang="en-US" sz="2800" b="0" dirty="0" smtClean="0">
              <a:ea typeface="Ebrima" panose="02000000000000000000" pitchFamily="2" charset="0"/>
              <a:cs typeface="Ebrima" panose="02000000000000000000" pitchFamily="2" charset="0"/>
            </a:endParaRPr>
          </a:p>
          <a:p>
            <a:pPr eaLnBrk="1" fontAlgn="auto" hangingPunct="1">
              <a:defRPr/>
            </a:pPr>
            <a:endParaRPr lang="en-GB" altLang="en-US" sz="2800" b="0" dirty="0">
              <a:ea typeface="Ebrima" panose="02000000000000000000" pitchFamily="2" charset="0"/>
              <a:cs typeface="Ebrima" panose="02000000000000000000" pitchFamily="2" charset="0"/>
            </a:endParaRPr>
          </a:p>
          <a:p>
            <a:pPr eaLnBrk="1" fontAlgn="auto" hangingPunct="1">
              <a:defRPr/>
            </a:pPr>
            <a:r>
              <a:rPr lang="en-GB" altLang="en-US" sz="2800" b="0" dirty="0" smtClean="0">
                <a:ea typeface="Ebrima" panose="02000000000000000000" pitchFamily="2" charset="0"/>
                <a:cs typeface="Ebrima" panose="02000000000000000000" pitchFamily="2" charset="0"/>
              </a:rPr>
              <a:t>Françoise Renaud, Pharm. D, MPH</a:t>
            </a:r>
          </a:p>
          <a:p>
            <a:pPr eaLnBrk="1" fontAlgn="auto" hangingPunct="1">
              <a:defRPr/>
            </a:pPr>
            <a:r>
              <a:rPr lang="en-GB" altLang="en-US" sz="2000" b="0" dirty="0" smtClean="0">
                <a:ea typeface="Ebrima" panose="02000000000000000000" pitchFamily="2" charset="0"/>
                <a:cs typeface="Ebrima" panose="02000000000000000000" pitchFamily="2" charset="0"/>
              </a:rPr>
              <a:t>Department </a:t>
            </a:r>
            <a:r>
              <a:rPr lang="en-GB" altLang="en-US" sz="2000" b="0" dirty="0">
                <a:ea typeface="Ebrima" panose="02000000000000000000" pitchFamily="2" charset="0"/>
                <a:cs typeface="Ebrima" panose="02000000000000000000" pitchFamily="2" charset="0"/>
              </a:rPr>
              <a:t>of HIV, </a:t>
            </a:r>
            <a:r>
              <a:rPr lang="en-GB" altLang="en-US" sz="2000" b="0" dirty="0" smtClean="0">
                <a:ea typeface="Ebrima" panose="02000000000000000000" pitchFamily="2" charset="0"/>
                <a:cs typeface="Ebrima" panose="02000000000000000000" pitchFamily="2" charset="0"/>
              </a:rPr>
              <a:t>Global </a:t>
            </a:r>
            <a:r>
              <a:rPr lang="en-GB" altLang="en-US" sz="2000" b="0" dirty="0">
                <a:ea typeface="Ebrima" panose="02000000000000000000" pitchFamily="2" charset="0"/>
                <a:cs typeface="Ebrima" panose="02000000000000000000" pitchFamily="2" charset="0"/>
              </a:rPr>
              <a:t>Hepatitis </a:t>
            </a:r>
            <a:r>
              <a:rPr lang="en-GB" altLang="en-US" sz="2000" b="0" dirty="0" smtClean="0">
                <a:ea typeface="Ebrima" panose="02000000000000000000" pitchFamily="2" charset="0"/>
                <a:cs typeface="Ebrima" panose="02000000000000000000" pitchFamily="2" charset="0"/>
              </a:rPr>
              <a:t>Programme</a:t>
            </a:r>
            <a:endParaRPr lang="en-GB" sz="2000" b="0" dirty="0"/>
          </a:p>
        </p:txBody>
      </p:sp>
      <p:sp>
        <p:nvSpPr>
          <p:cNvPr id="13316" name="Title 8"/>
          <p:cNvSpPr>
            <a:spLocks noGrp="1"/>
          </p:cNvSpPr>
          <p:nvPr>
            <p:ph type="ctrTitle"/>
          </p:nvPr>
        </p:nvSpPr>
        <p:spPr>
          <a:xfrm>
            <a:off x="180975" y="966499"/>
            <a:ext cx="11091863" cy="1847850"/>
          </a:xfrm>
          <a:solidFill>
            <a:schemeClr val="tx1">
              <a:alpha val="50195"/>
            </a:schemeClr>
          </a:solidFill>
        </p:spPr>
        <p:txBody>
          <a:bodyPr/>
          <a:lstStyle/>
          <a:p>
            <a:r>
              <a:rPr lang="en-GB" altLang="en-US" sz="4800" dirty="0" smtClean="0">
                <a:solidFill>
                  <a:schemeClr val="bg1"/>
                </a:solidFill>
                <a:ea typeface="Ebrima" panose="02000000000000000000" pitchFamily="2" charset="0"/>
                <a:cs typeface="Ebrima" panose="02000000000000000000" pitchFamily="2" charset="0"/>
              </a:rPr>
              <a:t>WHO Global work on transition to new treatments and formulations for Hepatitis and HIV</a:t>
            </a:r>
            <a:endParaRPr lang="en-US" sz="4800" dirty="0">
              <a:solidFill>
                <a:schemeClr val="bg1"/>
              </a:solidFill>
              <a:ea typeface="Ebrima" panose="02000000000000000000" pitchFamily="2" charset="0"/>
              <a:cs typeface="Ebrima" panose="02000000000000000000" pitchFamily="2" charset="0"/>
            </a:endParaRPr>
          </a:p>
        </p:txBody>
      </p:sp>
      <p:sp>
        <p:nvSpPr>
          <p:cNvPr id="2" name="Text Placeholder 1"/>
          <p:cNvSpPr>
            <a:spLocks noGrp="1"/>
          </p:cNvSpPr>
          <p:nvPr>
            <p:ph type="body" sz="quarter" idx="15"/>
          </p:nvPr>
        </p:nvSpPr>
        <p:spPr>
          <a:xfrm>
            <a:off x="489743" y="5700246"/>
            <a:ext cx="11212513" cy="288925"/>
          </a:xfrm>
        </p:spPr>
        <p:txBody>
          <a:bodyPr/>
          <a:lstStyle/>
          <a:p>
            <a:pPr eaLnBrk="1" fontAlgn="auto" hangingPunct="1">
              <a:defRPr/>
            </a:pPr>
            <a:r>
              <a:rPr lang="en-GB" dirty="0" smtClean="0"/>
              <a:t>MPP and UNITAID Satellite Symposium, 22</a:t>
            </a:r>
            <a:r>
              <a:rPr lang="en-GB" baseline="30000" dirty="0" smtClean="0"/>
              <a:t>nd</a:t>
            </a:r>
            <a:r>
              <a:rPr lang="en-GB" dirty="0" smtClean="0"/>
              <a:t> International AIDS Conference, 24 July 2018, Amsterdam</a:t>
            </a:r>
            <a:endParaRPr lang="en-GB" dirty="0"/>
          </a:p>
        </p:txBody>
      </p:sp>
      <p:sp>
        <p:nvSpPr>
          <p:cNvPr id="11272" name="Picture Placeholder 8"/>
          <p:cNvSpPr txBox="1">
            <a:spLocks/>
          </p:cNvSpPr>
          <p:nvPr/>
        </p:nvSpPr>
        <p:spPr bwMode="gray">
          <a:xfrm>
            <a:off x="9140825" y="125413"/>
            <a:ext cx="3173413" cy="1112837"/>
          </a:xfrm>
          <a:prstGeom prst="rect">
            <a:avLst/>
          </a:prstGeom>
          <a:blipFill dpi="0" rotWithShape="1">
            <a:blip r:embed="rId4" cstate="screen">
              <a:extLst>
                <a:ext uri="{28A0092B-C50C-407E-A947-70E740481C1C}">
                  <a14:useLocalDpi xmlns:a14="http://schemas.microsoft.com/office/drawing/2010/main"/>
                </a:ext>
              </a:extLst>
            </a:blip>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110000"/>
              </a:lnSpc>
              <a:spcBef>
                <a:spcPts val="1000"/>
              </a:spcBef>
              <a:spcAft>
                <a:spcPts val="600"/>
              </a:spcAft>
              <a:buClr>
                <a:schemeClr val="tx1"/>
              </a:buClr>
              <a:buSzPct val="80000"/>
              <a:defRPr sz="1400">
                <a:solidFill>
                  <a:schemeClr val="tx1"/>
                </a:solidFill>
                <a:latin typeface="Arial" charset="0"/>
                <a:cs typeface="Times New Roman" pitchFamily="18" charset="0"/>
              </a:defRPr>
            </a:lvl1pPr>
            <a:lvl2pPr marL="360363" indent="-179388" eaLnBrk="0" hangingPunct="0">
              <a:lnSpc>
                <a:spcPct val="110000"/>
              </a:lnSpc>
              <a:spcBef>
                <a:spcPts val="500"/>
              </a:spcBef>
              <a:spcAft>
                <a:spcPts val="600"/>
              </a:spcAft>
              <a:buClr>
                <a:schemeClr val="tx1"/>
              </a:buClr>
              <a:buSzPct val="100000"/>
              <a:buFont typeface="Arial" charset="0"/>
              <a:buChar char="•"/>
              <a:defRPr sz="1400">
                <a:solidFill>
                  <a:schemeClr val="tx1"/>
                </a:solidFill>
                <a:latin typeface="Arial" charset="0"/>
                <a:cs typeface="Times New Roman" pitchFamily="18" charset="0"/>
              </a:defRPr>
            </a:lvl2pPr>
            <a:lvl3pPr marL="720725" indent="-179388" eaLnBrk="0" hangingPunct="0">
              <a:lnSpc>
                <a:spcPct val="110000"/>
              </a:lnSpc>
              <a:spcBef>
                <a:spcPts val="500"/>
              </a:spcBef>
              <a:spcAft>
                <a:spcPts val="600"/>
              </a:spcAft>
              <a:buClr>
                <a:schemeClr val="tx1"/>
              </a:buClr>
              <a:buSzPct val="100000"/>
              <a:buFont typeface="Arial" charset="0"/>
              <a:buChar char="•"/>
              <a:defRPr sz="1400">
                <a:solidFill>
                  <a:schemeClr val="tx1"/>
                </a:solidFill>
                <a:latin typeface="Arial" charset="0"/>
                <a:cs typeface="Times New Roman" pitchFamily="18" charset="0"/>
              </a:defRPr>
            </a:lvl3pPr>
            <a:lvl4pPr marL="1074738" indent="-180975" eaLnBrk="0" hangingPunct="0">
              <a:lnSpc>
                <a:spcPct val="110000"/>
              </a:lnSpc>
              <a:spcBef>
                <a:spcPts val="500"/>
              </a:spcBef>
              <a:spcAft>
                <a:spcPts val="600"/>
              </a:spcAft>
              <a:buClr>
                <a:schemeClr val="tx1"/>
              </a:buClr>
              <a:buSzPct val="100000"/>
              <a:buFont typeface="Arial" charset="0"/>
              <a:buChar char="•"/>
              <a:tabLst>
                <a:tab pos="1074738" algn="l"/>
              </a:tabLst>
              <a:defRPr sz="1400">
                <a:solidFill>
                  <a:schemeClr val="tx1"/>
                </a:solidFill>
                <a:latin typeface="Arial" charset="0"/>
                <a:cs typeface="Times New Roman" pitchFamily="18" charset="0"/>
              </a:defRPr>
            </a:lvl4pPr>
            <a:lvl5pPr marL="358775" indent="-358775" eaLnBrk="0" hangingPunct="0">
              <a:lnSpc>
                <a:spcPct val="110000"/>
              </a:lnSpc>
              <a:spcBef>
                <a:spcPts val="500"/>
              </a:spcBef>
              <a:spcAft>
                <a:spcPts val="600"/>
              </a:spcAft>
              <a:buClr>
                <a:schemeClr val="tx1"/>
              </a:buClr>
              <a:buSzPct val="100000"/>
              <a:buFont typeface="Arial" charset="0"/>
              <a:buChar char="•"/>
              <a:defRPr sz="1400">
                <a:solidFill>
                  <a:schemeClr val="tx1"/>
                </a:solidFill>
                <a:latin typeface="Arial" charset="0"/>
                <a:cs typeface="Times New Roman" pitchFamily="18" charset="0"/>
              </a:defRPr>
            </a:lvl5pPr>
            <a:lvl6pPr marL="815975" indent="-358775" eaLnBrk="0" fontAlgn="base" hangingPunct="0">
              <a:lnSpc>
                <a:spcPct val="110000"/>
              </a:lnSpc>
              <a:spcBef>
                <a:spcPts val="500"/>
              </a:spcBef>
              <a:spcAft>
                <a:spcPts val="600"/>
              </a:spcAft>
              <a:buClr>
                <a:schemeClr val="tx1"/>
              </a:buClr>
              <a:buSzPct val="100000"/>
              <a:buFont typeface="Arial" charset="0"/>
              <a:buChar char="•"/>
              <a:defRPr sz="1400">
                <a:solidFill>
                  <a:schemeClr val="tx1"/>
                </a:solidFill>
                <a:latin typeface="Arial" charset="0"/>
                <a:cs typeface="Times New Roman" pitchFamily="18" charset="0"/>
              </a:defRPr>
            </a:lvl6pPr>
            <a:lvl7pPr marL="1273175" indent="-358775" eaLnBrk="0" fontAlgn="base" hangingPunct="0">
              <a:lnSpc>
                <a:spcPct val="110000"/>
              </a:lnSpc>
              <a:spcBef>
                <a:spcPts val="500"/>
              </a:spcBef>
              <a:spcAft>
                <a:spcPts val="600"/>
              </a:spcAft>
              <a:buClr>
                <a:schemeClr val="tx1"/>
              </a:buClr>
              <a:buSzPct val="100000"/>
              <a:buFont typeface="Arial" charset="0"/>
              <a:buChar char="•"/>
              <a:defRPr sz="1400">
                <a:solidFill>
                  <a:schemeClr val="tx1"/>
                </a:solidFill>
                <a:latin typeface="Arial" charset="0"/>
                <a:cs typeface="Times New Roman" pitchFamily="18" charset="0"/>
              </a:defRPr>
            </a:lvl7pPr>
            <a:lvl8pPr marL="1730375" indent="-358775" eaLnBrk="0" fontAlgn="base" hangingPunct="0">
              <a:lnSpc>
                <a:spcPct val="110000"/>
              </a:lnSpc>
              <a:spcBef>
                <a:spcPts val="500"/>
              </a:spcBef>
              <a:spcAft>
                <a:spcPts val="600"/>
              </a:spcAft>
              <a:buClr>
                <a:schemeClr val="tx1"/>
              </a:buClr>
              <a:buSzPct val="100000"/>
              <a:buFont typeface="Arial" charset="0"/>
              <a:buChar char="•"/>
              <a:defRPr sz="1400">
                <a:solidFill>
                  <a:schemeClr val="tx1"/>
                </a:solidFill>
                <a:latin typeface="Arial" charset="0"/>
                <a:cs typeface="Times New Roman" pitchFamily="18" charset="0"/>
              </a:defRPr>
            </a:lvl8pPr>
            <a:lvl9pPr marL="2187575" indent="-358775" eaLnBrk="0" fontAlgn="base" hangingPunct="0">
              <a:lnSpc>
                <a:spcPct val="110000"/>
              </a:lnSpc>
              <a:spcBef>
                <a:spcPts val="500"/>
              </a:spcBef>
              <a:spcAft>
                <a:spcPts val="600"/>
              </a:spcAft>
              <a:buClr>
                <a:schemeClr val="tx1"/>
              </a:buClr>
              <a:buSzPct val="100000"/>
              <a:buFont typeface="Arial" charset="0"/>
              <a:buChar char="•"/>
              <a:defRPr sz="1400">
                <a:solidFill>
                  <a:schemeClr val="tx1"/>
                </a:solidFill>
                <a:latin typeface="Arial" charset="0"/>
                <a:cs typeface="Times New Roman" pitchFamily="18" charset="0"/>
              </a:defRPr>
            </a:lvl9pPr>
          </a:lstStyle>
          <a:p>
            <a:pPr algn="ctr" defTabSz="914400" eaLnBrk="1" hangingPunct="1">
              <a:buClr>
                <a:srgbClr val="000000"/>
              </a:buClr>
              <a:defRPr/>
            </a:pPr>
            <a:r>
              <a:rPr lang="en-GB" altLang="en-US" sz="100" smtClean="0">
                <a:solidFill>
                  <a:srgbClr val="FFFFFF"/>
                </a:solidFill>
                <a:latin typeface="+mj-lt"/>
              </a:rPr>
              <a:t>.</a:t>
            </a:r>
          </a:p>
        </p:txBody>
      </p:sp>
      <p:sp>
        <p:nvSpPr>
          <p:cNvPr id="13319" name="Text Placeholder 2"/>
          <p:cNvSpPr>
            <a:spLocks noGrp="1"/>
          </p:cNvSpPr>
          <p:nvPr>
            <p:ph type="body" sz="quarter" idx="10"/>
          </p:nvPr>
        </p:nvSpPr>
        <p:spPr>
          <a:xfrm>
            <a:off x="479425" y="6507163"/>
            <a:ext cx="5972175" cy="247650"/>
          </a:xfrm>
        </p:spPr>
        <p:txBody>
          <a:bodyPr wrap="square" numCol="1" anchorCtr="0" compatLnSpc="1">
            <a:prstTxWarp prst="textNoShape">
              <a:avLst/>
            </a:prstTxWarp>
          </a:bodyPr>
          <a:lstStyle/>
          <a:p>
            <a:endParaRPr lang="en-US" altLang="en-US" dirty="0" smtClean="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7"/>
          </p:nvPr>
        </p:nvSpPr>
        <p:spPr>
          <a:xfrm>
            <a:off x="0" y="1"/>
            <a:ext cx="12192000" cy="6857999"/>
          </a:xfrm>
        </p:spPr>
      </p:sp>
      <p:sp>
        <p:nvSpPr>
          <p:cNvPr id="4" name="Date Placeholder 3"/>
          <p:cNvSpPr>
            <a:spLocks noGrp="1"/>
          </p:cNvSpPr>
          <p:nvPr>
            <p:ph type="dt" sz="half" idx="19"/>
          </p:nvPr>
        </p:nvSpPr>
        <p:spPr>
          <a:xfrm>
            <a:off x="336120" y="6515228"/>
            <a:ext cx="985017" cy="180847"/>
          </a:xfrm>
        </p:spPr>
        <p:txBody>
          <a:bodyPr/>
          <a:lstStyle/>
          <a:p>
            <a:r>
              <a:rPr lang="en-GB" sz="1000" dirty="0" smtClean="0"/>
              <a:t>23/03/2018</a:t>
            </a:r>
            <a:endParaRPr lang="en-GB" sz="1000" dirty="0"/>
          </a:p>
        </p:txBody>
      </p:sp>
      <p:sp>
        <p:nvSpPr>
          <p:cNvPr id="5" name="Footer Placeholder 4"/>
          <p:cNvSpPr>
            <a:spLocks noGrp="1"/>
          </p:cNvSpPr>
          <p:nvPr>
            <p:ph type="ftr" sz="quarter" idx="20"/>
          </p:nvPr>
        </p:nvSpPr>
        <p:spPr>
          <a:xfrm>
            <a:off x="1274817" y="6501601"/>
            <a:ext cx="10049521" cy="257451"/>
          </a:xfrm>
        </p:spPr>
        <p:txBody>
          <a:bodyPr/>
          <a:lstStyle/>
          <a:p>
            <a:r>
              <a:rPr lang="en-GB" sz="1000" dirty="0" smtClean="0"/>
              <a:t>| </a:t>
            </a:r>
            <a:r>
              <a:rPr lang="en-US" sz="1000" dirty="0" smtClean="0"/>
              <a:t>Progress Report on Access to Hepatitis C Treatment</a:t>
            </a:r>
            <a:endParaRPr lang="en-US" sz="1000" dirty="0"/>
          </a:p>
        </p:txBody>
      </p:sp>
      <p:sp>
        <p:nvSpPr>
          <p:cNvPr id="6" name="Slide Number Placeholder 5"/>
          <p:cNvSpPr>
            <a:spLocks noGrp="1"/>
          </p:cNvSpPr>
          <p:nvPr>
            <p:ph type="sldNum" sz="quarter" idx="21"/>
          </p:nvPr>
        </p:nvSpPr>
        <p:spPr/>
        <p:txBody>
          <a:bodyPr/>
          <a:lstStyle/>
          <a:p>
            <a:fld id="{A74CE0EA-F3B5-4684-BA10-C594598FDB9C}" type="slidenum">
              <a:rPr lang="en-GB" noProof="0" smtClean="0"/>
              <a:pPr/>
              <a:t>10</a:t>
            </a:fld>
            <a:endParaRPr lang="en-GB" noProof="0"/>
          </a:p>
        </p:txBody>
      </p:sp>
      <p:sp>
        <p:nvSpPr>
          <p:cNvPr id="8" name="Title 7"/>
          <p:cNvSpPr>
            <a:spLocks noGrp="1"/>
          </p:cNvSpPr>
          <p:nvPr>
            <p:ph type="title"/>
          </p:nvPr>
        </p:nvSpPr>
        <p:spPr>
          <a:xfrm>
            <a:off x="361467" y="252780"/>
            <a:ext cx="9656373" cy="720000"/>
          </a:xfrm>
        </p:spPr>
        <p:txBody>
          <a:bodyPr/>
          <a:lstStyle/>
          <a:p>
            <a:r>
              <a:rPr lang="en-US" dirty="0" smtClean="0"/>
              <a:t>Creating new opportunities</a:t>
            </a:r>
            <a:endParaRPr lang="en-US" dirty="0"/>
          </a:p>
        </p:txBody>
      </p:sp>
      <p:sp>
        <p:nvSpPr>
          <p:cNvPr id="9" name="Picture Placeholder 8"/>
          <p:cNvSpPr>
            <a:spLocks noGrp="1"/>
          </p:cNvSpPr>
          <p:nvPr>
            <p:ph type="pic" sz="quarter" idx="23"/>
          </p:nvPr>
        </p:nvSpPr>
        <p:spPr/>
      </p:sp>
      <p:sp>
        <p:nvSpPr>
          <p:cNvPr id="11" name="Title 7"/>
          <p:cNvSpPr txBox="1">
            <a:spLocks/>
          </p:cNvSpPr>
          <p:nvPr/>
        </p:nvSpPr>
        <p:spPr bwMode="gray">
          <a:xfrm>
            <a:off x="531134" y="972780"/>
            <a:ext cx="10796084" cy="509791"/>
          </a:xfrm>
          <a:prstGeom prst="rect">
            <a:avLst/>
          </a:prstGeom>
        </p:spPr>
        <p:txBody>
          <a:bodyPr vert="horz" lIns="18000" tIns="0" rIns="360000" bIns="0" rtlCol="0" anchor="b">
            <a:noAutofit/>
          </a:bodyPr>
          <a:lstStyle>
            <a:lvl1pPr algn="l" defTabSz="914400" rtl="0" eaLnBrk="1" latinLnBrk="0" hangingPunct="1">
              <a:lnSpc>
                <a:spcPct val="90000"/>
              </a:lnSpc>
              <a:spcBef>
                <a:spcPct val="0"/>
              </a:spcBef>
              <a:buNone/>
              <a:defRPr sz="2800" b="1" kern="1200">
                <a:solidFill>
                  <a:srgbClr val="0092CC"/>
                </a:solidFill>
                <a:latin typeface="+mj-lt"/>
                <a:ea typeface="+mj-ea"/>
                <a:cs typeface="+mj-cs"/>
              </a:defRPr>
            </a:lvl1pPr>
          </a:lstStyle>
          <a:p>
            <a:r>
              <a:rPr lang="en-GB" sz="2000" b="0" dirty="0"/>
              <a:t>Challenges</a:t>
            </a:r>
            <a:r>
              <a:rPr lang="en-GB" sz="2000" b="0" dirty="0" smtClean="0"/>
              <a:t>: Prequalification/Regulatory Approval </a:t>
            </a:r>
            <a:endParaRPr lang="en-US" sz="2000" b="0" dirty="0"/>
          </a:p>
        </p:txBody>
      </p:sp>
      <p:sp>
        <p:nvSpPr>
          <p:cNvPr id="14" name="Rectangle 13"/>
          <p:cNvSpPr/>
          <p:nvPr/>
        </p:nvSpPr>
        <p:spPr>
          <a:xfrm>
            <a:off x="401873" y="1482571"/>
            <a:ext cx="6462330" cy="4339650"/>
          </a:xfrm>
          <a:prstGeom prst="rect">
            <a:avLst/>
          </a:prstGeom>
        </p:spPr>
        <p:txBody>
          <a:bodyPr wrap="square">
            <a:spAutoFit/>
          </a:bodyPr>
          <a:lstStyle/>
          <a:p>
            <a:pPr marL="0" lvl="1"/>
            <a:r>
              <a:rPr lang="en-GB" sz="2400" b="1" dirty="0">
                <a:solidFill>
                  <a:schemeClr val="tx2"/>
                </a:solidFill>
              </a:rPr>
              <a:t>Accelerate regulatory </a:t>
            </a:r>
            <a:r>
              <a:rPr lang="en-GB" sz="2400" b="1" dirty="0" smtClean="0">
                <a:solidFill>
                  <a:schemeClr val="tx2"/>
                </a:solidFill>
              </a:rPr>
              <a:t>approval</a:t>
            </a:r>
            <a:endParaRPr lang="en-GB" sz="2400" b="1" dirty="0">
              <a:solidFill>
                <a:schemeClr val="tx2"/>
              </a:solidFill>
            </a:endParaRPr>
          </a:p>
          <a:p>
            <a:pPr marL="800100" lvl="2" indent="-342900">
              <a:buFont typeface="Arial" panose="020B0604020202020204" pitchFamily="34" charset="0"/>
              <a:buChar char="•"/>
            </a:pPr>
            <a:r>
              <a:rPr lang="en-GB" sz="2000" dirty="0" smtClean="0">
                <a:solidFill>
                  <a:schemeClr val="tx2"/>
                </a:solidFill>
              </a:rPr>
              <a:t>Few quality-assured </a:t>
            </a:r>
            <a:r>
              <a:rPr lang="en-GB" sz="2000" dirty="0">
                <a:solidFill>
                  <a:schemeClr val="tx2"/>
                </a:solidFill>
              </a:rPr>
              <a:t>generic sources registered in few low- and middle-income countries</a:t>
            </a:r>
          </a:p>
          <a:p>
            <a:pPr marL="800100" lvl="2" indent="-342900">
              <a:buFont typeface="Arial" panose="020B0604020202020204" pitchFamily="34" charset="0"/>
              <a:buChar char="•"/>
            </a:pPr>
            <a:r>
              <a:rPr lang="en-GB" sz="2000" dirty="0" smtClean="0">
                <a:solidFill>
                  <a:schemeClr val="tx2"/>
                </a:solidFill>
              </a:rPr>
              <a:t>Use Collaborative </a:t>
            </a:r>
            <a:r>
              <a:rPr lang="en-GB" sz="2000" dirty="0">
                <a:solidFill>
                  <a:schemeClr val="tx2"/>
                </a:solidFill>
              </a:rPr>
              <a:t>Registration Procedure</a:t>
            </a:r>
          </a:p>
          <a:p>
            <a:pPr marL="0" lvl="1"/>
            <a:endParaRPr lang="en-GB" sz="2400" b="1" dirty="0" smtClean="0">
              <a:solidFill>
                <a:schemeClr val="tx2"/>
              </a:solidFill>
            </a:endParaRPr>
          </a:p>
          <a:p>
            <a:pPr marL="0" lvl="1"/>
            <a:r>
              <a:rPr lang="en-GB" sz="2400" b="1" dirty="0" smtClean="0">
                <a:solidFill>
                  <a:schemeClr val="tx2"/>
                </a:solidFill>
              </a:rPr>
              <a:t>Prequalify more treatment/diagnostic </a:t>
            </a:r>
            <a:r>
              <a:rPr lang="en-GB" sz="2400" b="1" dirty="0">
                <a:solidFill>
                  <a:schemeClr val="tx2"/>
                </a:solidFill>
              </a:rPr>
              <a:t>o</a:t>
            </a:r>
            <a:r>
              <a:rPr lang="en-GB" sz="2400" b="1" dirty="0" smtClean="0">
                <a:solidFill>
                  <a:schemeClr val="tx2"/>
                </a:solidFill>
              </a:rPr>
              <a:t>ptions </a:t>
            </a:r>
          </a:p>
          <a:p>
            <a:pPr marL="800100" lvl="2" indent="-342900">
              <a:buFont typeface="Arial" panose="020B0604020202020204" pitchFamily="34" charset="0"/>
              <a:buChar char="•"/>
            </a:pPr>
            <a:r>
              <a:rPr lang="en-GB" sz="2000" dirty="0">
                <a:solidFill>
                  <a:schemeClr val="tx2"/>
                </a:solidFill>
              </a:rPr>
              <a:t>Few WHO prequalified options</a:t>
            </a:r>
          </a:p>
          <a:p>
            <a:pPr marL="1257300" lvl="3" indent="-342900">
              <a:buFont typeface="Arial" panose="020B0604020202020204" pitchFamily="34" charset="0"/>
              <a:buChar char="•"/>
            </a:pPr>
            <a:r>
              <a:rPr lang="en-GB" sz="2000" dirty="0">
                <a:solidFill>
                  <a:schemeClr val="tx2"/>
                </a:solidFill>
              </a:rPr>
              <a:t>Three generic sofosbuvir tablets</a:t>
            </a:r>
          </a:p>
          <a:p>
            <a:pPr marL="1257300" lvl="3" indent="-342900">
              <a:buFont typeface="Arial" panose="020B0604020202020204" pitchFamily="34" charset="0"/>
              <a:buChar char="•"/>
            </a:pPr>
            <a:r>
              <a:rPr lang="en-GB" sz="2000" dirty="0">
                <a:solidFill>
                  <a:schemeClr val="tx2"/>
                </a:solidFill>
              </a:rPr>
              <a:t>Originator daclatasvir tablets</a:t>
            </a:r>
          </a:p>
          <a:p>
            <a:pPr marL="1257300" lvl="3" indent="-342900">
              <a:buFont typeface="Arial" panose="020B0604020202020204" pitchFamily="34" charset="0"/>
              <a:buChar char="•"/>
            </a:pPr>
            <a:r>
              <a:rPr lang="en-GB" sz="2000" dirty="0">
                <a:solidFill>
                  <a:schemeClr val="tx2"/>
                </a:solidFill>
              </a:rPr>
              <a:t>One API for sofosbuvir</a:t>
            </a:r>
          </a:p>
          <a:p>
            <a:pPr marL="1257300" lvl="3" indent="-342900">
              <a:buFont typeface="Arial" panose="020B0604020202020204" pitchFamily="34" charset="0"/>
              <a:buChar char="•"/>
            </a:pPr>
            <a:r>
              <a:rPr lang="en-GB" sz="2000" dirty="0">
                <a:solidFill>
                  <a:schemeClr val="tx2"/>
                </a:solidFill>
              </a:rPr>
              <a:t>Two rapid tests for HCV antibodies</a:t>
            </a:r>
          </a:p>
          <a:p>
            <a:pPr marL="1257300" lvl="3" indent="-342900">
              <a:buFont typeface="Arial" panose="020B0604020202020204" pitchFamily="34" charset="0"/>
              <a:buChar char="•"/>
            </a:pPr>
            <a:r>
              <a:rPr lang="en-GB" sz="2000" dirty="0">
                <a:solidFill>
                  <a:schemeClr val="tx2"/>
                </a:solidFill>
              </a:rPr>
              <a:t>One HCV RNA assay</a:t>
            </a:r>
          </a:p>
        </p:txBody>
      </p:sp>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93953" y="3793068"/>
            <a:ext cx="4871981" cy="272443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78892286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7"/>
          </p:nvPr>
        </p:nvSpPr>
        <p:spPr>
          <a:xfrm>
            <a:off x="0" y="1"/>
            <a:ext cx="12192000" cy="6857999"/>
          </a:xfrm>
        </p:spPr>
      </p:sp>
      <p:sp>
        <p:nvSpPr>
          <p:cNvPr id="4" name="Date Placeholder 3"/>
          <p:cNvSpPr>
            <a:spLocks noGrp="1"/>
          </p:cNvSpPr>
          <p:nvPr>
            <p:ph type="dt" sz="half" idx="19"/>
          </p:nvPr>
        </p:nvSpPr>
        <p:spPr>
          <a:xfrm>
            <a:off x="336120" y="6515228"/>
            <a:ext cx="985017" cy="180847"/>
          </a:xfrm>
        </p:spPr>
        <p:txBody>
          <a:bodyPr/>
          <a:lstStyle/>
          <a:p>
            <a:r>
              <a:rPr lang="en-GB" sz="1000" dirty="0" smtClean="0"/>
              <a:t>23/03/2018</a:t>
            </a:r>
            <a:endParaRPr lang="en-GB" sz="1000" dirty="0"/>
          </a:p>
        </p:txBody>
      </p:sp>
      <p:sp>
        <p:nvSpPr>
          <p:cNvPr id="5" name="Footer Placeholder 4"/>
          <p:cNvSpPr>
            <a:spLocks noGrp="1"/>
          </p:cNvSpPr>
          <p:nvPr>
            <p:ph type="ftr" sz="quarter" idx="20"/>
          </p:nvPr>
        </p:nvSpPr>
        <p:spPr>
          <a:xfrm>
            <a:off x="1274817" y="6501601"/>
            <a:ext cx="10049521" cy="257451"/>
          </a:xfrm>
        </p:spPr>
        <p:txBody>
          <a:bodyPr/>
          <a:lstStyle/>
          <a:p>
            <a:r>
              <a:rPr lang="en-GB" sz="1000" dirty="0" smtClean="0"/>
              <a:t>| </a:t>
            </a:r>
            <a:r>
              <a:rPr lang="en-US" sz="1000" dirty="0" smtClean="0"/>
              <a:t>Progress Report on Access to Hepatitis C Treatment</a:t>
            </a:r>
            <a:endParaRPr lang="en-US" sz="1000" dirty="0"/>
          </a:p>
        </p:txBody>
      </p:sp>
      <p:sp>
        <p:nvSpPr>
          <p:cNvPr id="6" name="Slide Number Placeholder 5"/>
          <p:cNvSpPr>
            <a:spLocks noGrp="1"/>
          </p:cNvSpPr>
          <p:nvPr>
            <p:ph type="sldNum" sz="quarter" idx="21"/>
          </p:nvPr>
        </p:nvSpPr>
        <p:spPr/>
        <p:txBody>
          <a:bodyPr/>
          <a:lstStyle/>
          <a:p>
            <a:fld id="{A74CE0EA-F3B5-4684-BA10-C594598FDB9C}" type="slidenum">
              <a:rPr lang="en-GB" noProof="0" smtClean="0"/>
              <a:pPr/>
              <a:t>11</a:t>
            </a:fld>
            <a:endParaRPr lang="en-GB" noProof="0"/>
          </a:p>
        </p:txBody>
      </p:sp>
      <p:sp>
        <p:nvSpPr>
          <p:cNvPr id="8" name="Title 7"/>
          <p:cNvSpPr>
            <a:spLocks noGrp="1"/>
          </p:cNvSpPr>
          <p:nvPr>
            <p:ph type="title"/>
          </p:nvPr>
        </p:nvSpPr>
        <p:spPr>
          <a:xfrm>
            <a:off x="479999" y="367619"/>
            <a:ext cx="9656373" cy="720000"/>
          </a:xfrm>
        </p:spPr>
        <p:txBody>
          <a:bodyPr/>
          <a:lstStyle/>
          <a:p>
            <a:r>
              <a:rPr lang="en-US" dirty="0" smtClean="0"/>
              <a:t>Overcoming Access Barriers to introduce new DAAs is Feasible</a:t>
            </a:r>
            <a:endParaRPr lang="en-US" dirty="0"/>
          </a:p>
        </p:txBody>
      </p:sp>
      <p:sp>
        <p:nvSpPr>
          <p:cNvPr id="9" name="Picture Placeholder 8"/>
          <p:cNvSpPr>
            <a:spLocks noGrp="1"/>
          </p:cNvSpPr>
          <p:nvPr>
            <p:ph type="pic" sz="quarter" idx="23"/>
          </p:nvPr>
        </p:nvSpPr>
        <p:spPr/>
      </p:sp>
      <p:sp>
        <p:nvSpPr>
          <p:cNvPr id="11" name="Title 7"/>
          <p:cNvSpPr txBox="1">
            <a:spLocks/>
          </p:cNvSpPr>
          <p:nvPr/>
        </p:nvSpPr>
        <p:spPr bwMode="gray">
          <a:xfrm>
            <a:off x="531134" y="972780"/>
            <a:ext cx="10796084" cy="509791"/>
          </a:xfrm>
          <a:prstGeom prst="rect">
            <a:avLst/>
          </a:prstGeom>
        </p:spPr>
        <p:txBody>
          <a:bodyPr vert="horz" lIns="18000" tIns="0" rIns="360000" bIns="0" rtlCol="0" anchor="b">
            <a:noAutofit/>
          </a:bodyPr>
          <a:lstStyle>
            <a:lvl1pPr algn="l" defTabSz="914400" rtl="0" eaLnBrk="1" latinLnBrk="0" hangingPunct="1">
              <a:lnSpc>
                <a:spcPct val="90000"/>
              </a:lnSpc>
              <a:spcBef>
                <a:spcPct val="0"/>
              </a:spcBef>
              <a:buNone/>
              <a:defRPr sz="2800" b="1" kern="1200">
                <a:solidFill>
                  <a:srgbClr val="0092CC"/>
                </a:solidFill>
                <a:latin typeface="+mj-lt"/>
                <a:ea typeface="+mj-ea"/>
                <a:cs typeface="+mj-cs"/>
              </a:defRPr>
            </a:lvl1pPr>
          </a:lstStyle>
          <a:p>
            <a:r>
              <a:rPr lang="en-GB" sz="2000" b="0" dirty="0" smtClean="0"/>
              <a:t>Experiences of 23 selected countries</a:t>
            </a:r>
            <a:endParaRPr lang="en-US" sz="2000" b="0" dirty="0"/>
          </a:p>
        </p:txBody>
      </p:sp>
      <p:sp>
        <p:nvSpPr>
          <p:cNvPr id="14" name="Rectangle 13"/>
          <p:cNvSpPr/>
          <p:nvPr/>
        </p:nvSpPr>
        <p:spPr>
          <a:xfrm>
            <a:off x="681329" y="1710195"/>
            <a:ext cx="11032541" cy="2677656"/>
          </a:xfrm>
          <a:prstGeom prst="rect">
            <a:avLst/>
          </a:prstGeom>
        </p:spPr>
        <p:txBody>
          <a:bodyPr wrap="square">
            <a:spAutoFit/>
          </a:bodyPr>
          <a:lstStyle/>
          <a:p>
            <a:pPr marL="0" lvl="1"/>
            <a:r>
              <a:rPr lang="en-GB" sz="2400" b="1" dirty="0" smtClean="0">
                <a:solidFill>
                  <a:schemeClr val="tx2"/>
                </a:solidFill>
              </a:rPr>
              <a:t>Lessons Learned</a:t>
            </a:r>
          </a:p>
          <a:p>
            <a:pPr marL="800100" lvl="2" indent="-342900">
              <a:buFont typeface="Arial" panose="020B0604020202020204" pitchFamily="34" charset="0"/>
              <a:buChar char="•"/>
            </a:pPr>
            <a:r>
              <a:rPr lang="en-GB" sz="2400" dirty="0" smtClean="0">
                <a:solidFill>
                  <a:schemeClr val="tx2"/>
                </a:solidFill>
              </a:rPr>
              <a:t>Strong government responses are needed</a:t>
            </a:r>
          </a:p>
          <a:p>
            <a:pPr marL="800100" lvl="2" indent="-342900">
              <a:buFont typeface="Arial" panose="020B0604020202020204" pitchFamily="34" charset="0"/>
              <a:buChar char="•"/>
            </a:pPr>
            <a:r>
              <a:rPr lang="en-GB" sz="2400" dirty="0" smtClean="0">
                <a:solidFill>
                  <a:schemeClr val="tx2"/>
                </a:solidFill>
              </a:rPr>
              <a:t>Market competition leads to reduced prices</a:t>
            </a:r>
          </a:p>
          <a:p>
            <a:pPr marL="800100" lvl="2" indent="-342900">
              <a:buFont typeface="Arial" panose="020B0604020202020204" pitchFamily="34" charset="0"/>
              <a:buChar char="•"/>
            </a:pPr>
            <a:r>
              <a:rPr lang="en-GB" sz="2400" dirty="0" smtClean="0">
                <a:solidFill>
                  <a:schemeClr val="tx2"/>
                </a:solidFill>
              </a:rPr>
              <a:t>Increased financing options should be sought</a:t>
            </a:r>
          </a:p>
          <a:p>
            <a:pPr marL="800100" lvl="2" indent="-342900">
              <a:buFont typeface="Arial" panose="020B0604020202020204" pitchFamily="34" charset="0"/>
              <a:buChar char="•"/>
            </a:pPr>
            <a:r>
              <a:rPr lang="en-GB" sz="2400" dirty="0" smtClean="0">
                <a:solidFill>
                  <a:schemeClr val="tx2"/>
                </a:solidFill>
              </a:rPr>
              <a:t>Market authorization/registration is needed</a:t>
            </a:r>
          </a:p>
          <a:p>
            <a:pPr marL="800100" lvl="2" indent="-342900">
              <a:buFont typeface="Arial" panose="020B0604020202020204" pitchFamily="34" charset="0"/>
              <a:buChar char="•"/>
            </a:pPr>
            <a:r>
              <a:rPr lang="en-GB" sz="2400" dirty="0" smtClean="0">
                <a:solidFill>
                  <a:schemeClr val="tx2"/>
                </a:solidFill>
              </a:rPr>
              <a:t>Procurement systems could be improved</a:t>
            </a:r>
          </a:p>
          <a:p>
            <a:pPr marL="800100" lvl="2" indent="-342900">
              <a:buFont typeface="Arial" panose="020B0604020202020204" pitchFamily="34" charset="0"/>
              <a:buChar char="•"/>
            </a:pPr>
            <a:r>
              <a:rPr lang="en-GB" sz="2400" dirty="0" smtClean="0">
                <a:solidFill>
                  <a:schemeClr val="tx2"/>
                </a:solidFill>
              </a:rPr>
              <a:t>Civil society involvement is important</a:t>
            </a:r>
          </a:p>
        </p:txBody>
      </p:sp>
    </p:spTree>
    <p:extLst>
      <p:ext uri="{BB962C8B-B14F-4D97-AF65-F5344CB8AC3E}">
        <p14:creationId xmlns:p14="http://schemas.microsoft.com/office/powerpoint/2010/main" val="4426088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141406" y="331"/>
            <a:ext cx="9050594" cy="5707626"/>
          </a:xfrm>
        </p:spPr>
      </p:pic>
      <p:sp>
        <p:nvSpPr>
          <p:cNvPr id="5" name="TextBox 4"/>
          <p:cNvSpPr txBox="1"/>
          <p:nvPr/>
        </p:nvSpPr>
        <p:spPr>
          <a:xfrm>
            <a:off x="0" y="4454344"/>
            <a:ext cx="6931741" cy="1569660"/>
          </a:xfrm>
          <a:prstGeom prst="rect">
            <a:avLst/>
          </a:prstGeom>
          <a:solidFill>
            <a:srgbClr val="00B0F0"/>
          </a:solidFill>
        </p:spPr>
        <p:txBody>
          <a:bodyPr wrap="square" rtlCol="0">
            <a:spAutoFit/>
          </a:bodyPr>
          <a:lstStyle/>
          <a:p>
            <a:pPr marL="530225">
              <a:defRPr/>
            </a:pPr>
            <a:r>
              <a:rPr lang="en-US" altLang="en-US" sz="3200" b="1" dirty="0" smtClean="0">
                <a:solidFill>
                  <a:schemeClr val="bg1"/>
                </a:solidFill>
              </a:rPr>
              <a:t>WHO will release updated </a:t>
            </a:r>
            <a:r>
              <a:rPr lang="en-US" altLang="en-US" sz="3200" b="1" dirty="0">
                <a:solidFill>
                  <a:schemeClr val="bg1"/>
                </a:solidFill>
              </a:rPr>
              <a:t>treatment guidelines </a:t>
            </a:r>
            <a:r>
              <a:rPr lang="en-US" altLang="en-US" sz="3200" b="1" dirty="0" smtClean="0">
                <a:solidFill>
                  <a:schemeClr val="bg1"/>
                </a:solidFill>
              </a:rPr>
              <a:t>on World Hepatitis Day 28 July 2018</a:t>
            </a:r>
            <a:endParaRPr lang="en-US" sz="3200" b="1" dirty="0">
              <a:solidFill>
                <a:schemeClr val="bg1"/>
              </a:solidFill>
            </a:endParaRPr>
          </a:p>
        </p:txBody>
      </p:sp>
    </p:spTree>
    <p:extLst>
      <p:ext uri="{BB962C8B-B14F-4D97-AF65-F5344CB8AC3E}">
        <p14:creationId xmlns:p14="http://schemas.microsoft.com/office/powerpoint/2010/main" val="27630253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141990" y="347869"/>
            <a:ext cx="8161338" cy="719137"/>
          </a:xfrm>
        </p:spPr>
        <p:txBody>
          <a:bodyPr/>
          <a:lstStyle/>
          <a:p>
            <a:r>
              <a:rPr lang="en-GB" altLang="en-US" sz="3600" dirty="0"/>
              <a:t>Key messages on</a:t>
            </a:r>
            <a:br>
              <a:rPr lang="en-GB" altLang="en-US" sz="3600" dirty="0"/>
            </a:br>
            <a:r>
              <a:rPr lang="en-GB" altLang="en-US" sz="3600" dirty="0"/>
              <a:t>transition to new ARVs</a:t>
            </a:r>
            <a:endParaRPr lang="en-US" altLang="en-US" sz="3600" dirty="0"/>
          </a:p>
        </p:txBody>
      </p:sp>
      <p:sp>
        <p:nvSpPr>
          <p:cNvPr id="4099" name="Content Placeholder 2"/>
          <p:cNvSpPr>
            <a:spLocks noGrp="1"/>
          </p:cNvSpPr>
          <p:nvPr>
            <p:ph idx="1"/>
          </p:nvPr>
        </p:nvSpPr>
        <p:spPr>
          <a:xfrm>
            <a:off x="193363" y="2836365"/>
            <a:ext cx="6383388" cy="3110548"/>
          </a:xfrm>
          <a:solidFill>
            <a:srgbClr val="00B0F0"/>
          </a:solidFill>
        </p:spPr>
        <p:txBody>
          <a:bodyPr>
            <a:normAutofit/>
          </a:bodyPr>
          <a:lstStyle/>
          <a:p>
            <a:pPr>
              <a:buClr>
                <a:srgbClr val="0070C0"/>
              </a:buClr>
            </a:pPr>
            <a:r>
              <a:rPr lang="en-GB" altLang="en-US" sz="3000" b="1" dirty="0" smtClean="0">
                <a:latin typeface="Ebrima" panose="02000000000000000000" pitchFamily="2" charset="0"/>
                <a:ea typeface="Ebrima" panose="02000000000000000000" pitchFamily="2" charset="0"/>
                <a:cs typeface="Ebrima" panose="02000000000000000000" pitchFamily="2" charset="0"/>
              </a:rPr>
              <a:t>1. </a:t>
            </a:r>
            <a:r>
              <a:rPr lang="en-GB" altLang="en-US" sz="3000" dirty="0" smtClean="0">
                <a:latin typeface="Ebrima" panose="02000000000000000000" pitchFamily="2" charset="0"/>
                <a:ea typeface="Ebrima" panose="02000000000000000000" pitchFamily="2" charset="0"/>
                <a:cs typeface="Ebrima" panose="02000000000000000000" pitchFamily="2" charset="0"/>
              </a:rPr>
              <a:t>Target 2020 of</a:t>
            </a:r>
            <a:r>
              <a:rPr lang="en-GB" altLang="en-US" sz="3000" dirty="0" smtClean="0">
                <a:solidFill>
                  <a:schemeClr val="bg1"/>
                </a:solidFill>
                <a:latin typeface="Ebrima" panose="02000000000000000000" pitchFamily="2" charset="0"/>
                <a:ea typeface="Ebrima" panose="02000000000000000000" pitchFamily="2" charset="0"/>
                <a:cs typeface="Ebrima" panose="02000000000000000000" pitchFamily="2" charset="0"/>
              </a:rPr>
              <a:t> 30 millions</a:t>
            </a:r>
          </a:p>
          <a:p>
            <a:pPr>
              <a:buClr>
                <a:srgbClr val="0070C0"/>
              </a:buClr>
            </a:pPr>
            <a:r>
              <a:rPr lang="en-GB" altLang="en-US" sz="3000" b="1" dirty="0" smtClean="0">
                <a:latin typeface="Ebrima" panose="02000000000000000000" pitchFamily="2" charset="0"/>
                <a:ea typeface="Ebrima" panose="02000000000000000000" pitchFamily="2" charset="0"/>
                <a:cs typeface="Ebrima" panose="02000000000000000000" pitchFamily="2" charset="0"/>
              </a:rPr>
              <a:t>2. </a:t>
            </a:r>
            <a:r>
              <a:rPr lang="en-GB" altLang="en-US" sz="3200" dirty="0">
                <a:solidFill>
                  <a:schemeClr val="bg1"/>
                </a:solidFill>
                <a:latin typeface="Ebrima" panose="02000000000000000000" pitchFamily="2" charset="0"/>
                <a:ea typeface="Ebrima" panose="02000000000000000000" pitchFamily="2" charset="0"/>
                <a:cs typeface="Ebrima" panose="02000000000000000000" pitchFamily="2" charset="0"/>
              </a:rPr>
              <a:t>Optimization</a:t>
            </a:r>
            <a:r>
              <a:rPr lang="en-GB" altLang="en-US" sz="3200" dirty="0">
                <a:latin typeface="Ebrima" panose="02000000000000000000" pitchFamily="2" charset="0"/>
                <a:ea typeface="Ebrima" panose="02000000000000000000" pitchFamily="2" charset="0"/>
                <a:cs typeface="Ebrima" panose="02000000000000000000" pitchFamily="2" charset="0"/>
              </a:rPr>
              <a:t> </a:t>
            </a:r>
            <a:r>
              <a:rPr lang="en-GB" altLang="en-US" sz="3200" dirty="0" smtClean="0">
                <a:latin typeface="Ebrima" panose="02000000000000000000" pitchFamily="2" charset="0"/>
                <a:ea typeface="Ebrima" panose="02000000000000000000" pitchFamily="2" charset="0"/>
                <a:cs typeface="Ebrima" panose="02000000000000000000" pitchFamily="2" charset="0"/>
              </a:rPr>
              <a:t>is key</a:t>
            </a:r>
            <a:endParaRPr lang="en-US" altLang="en-US" sz="3200" dirty="0">
              <a:latin typeface="Ebrima" panose="02000000000000000000" pitchFamily="2" charset="0"/>
              <a:ea typeface="Ebrima" panose="02000000000000000000" pitchFamily="2" charset="0"/>
              <a:cs typeface="Ebrima" panose="02000000000000000000" pitchFamily="2" charset="0"/>
            </a:endParaRPr>
          </a:p>
          <a:p>
            <a:pPr>
              <a:buClr>
                <a:srgbClr val="0070C0"/>
              </a:buClr>
            </a:pPr>
            <a:r>
              <a:rPr lang="en-GB" altLang="en-US" sz="3000" b="1" dirty="0" smtClean="0">
                <a:latin typeface="Ebrima" panose="02000000000000000000" pitchFamily="2" charset="0"/>
                <a:ea typeface="Ebrima" panose="02000000000000000000" pitchFamily="2" charset="0"/>
                <a:cs typeface="Ebrima" panose="02000000000000000000" pitchFamily="2" charset="0"/>
              </a:rPr>
              <a:t>3. </a:t>
            </a:r>
            <a:r>
              <a:rPr lang="en-GB" altLang="en-US" sz="3200" dirty="0" smtClean="0">
                <a:latin typeface="Ebrima" panose="02000000000000000000" pitchFamily="2" charset="0"/>
                <a:ea typeface="Ebrima" panose="02000000000000000000" pitchFamily="2" charset="0"/>
                <a:cs typeface="Ebrima" panose="02000000000000000000" pitchFamily="2" charset="0"/>
              </a:rPr>
              <a:t>Transition plans are </a:t>
            </a:r>
            <a:r>
              <a:rPr lang="en-GB" altLang="en-US" sz="3200" dirty="0" smtClean="0">
                <a:solidFill>
                  <a:schemeClr val="bg1"/>
                </a:solidFill>
                <a:latin typeface="Ebrima" panose="02000000000000000000" pitchFamily="2" charset="0"/>
                <a:ea typeface="Ebrima" panose="02000000000000000000" pitchFamily="2" charset="0"/>
                <a:cs typeface="Ebrima" panose="02000000000000000000" pitchFamily="2" charset="0"/>
              </a:rPr>
              <a:t>on-going </a:t>
            </a:r>
            <a:endParaRPr lang="en-GB" altLang="en-US" sz="3200" dirty="0">
              <a:solidFill>
                <a:schemeClr val="bg1"/>
              </a:solidFill>
              <a:latin typeface="Ebrima" panose="02000000000000000000" pitchFamily="2" charset="0"/>
              <a:ea typeface="Ebrima" panose="02000000000000000000" pitchFamily="2" charset="0"/>
              <a:cs typeface="Ebrima" panose="02000000000000000000" pitchFamily="2" charset="0"/>
            </a:endParaRPr>
          </a:p>
          <a:p>
            <a:pPr>
              <a:buClr>
                <a:srgbClr val="0070C0"/>
              </a:buClr>
            </a:pPr>
            <a:endParaRPr lang="en-US" altLang="en-US" sz="3200" dirty="0" smtClean="0">
              <a:latin typeface="Ebrima" panose="02000000000000000000" pitchFamily="2" charset="0"/>
              <a:ea typeface="Ebrima" panose="02000000000000000000" pitchFamily="2" charset="0"/>
              <a:cs typeface="Ebrima" panose="02000000000000000000" pitchFamily="2" charset="0"/>
            </a:endParaRPr>
          </a:p>
        </p:txBody>
      </p:sp>
      <p:pic>
        <p:nvPicPr>
          <p:cNvPr id="5" name="Picture 2" descr="C:\Users\renaudf\Pictures\benin\benin pharmaci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83866" y="1388534"/>
            <a:ext cx="4725991" cy="33415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520958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 name="Group 1"/>
          <p:cNvGrpSpPr/>
          <p:nvPr/>
        </p:nvGrpSpPr>
        <p:grpSpPr>
          <a:xfrm>
            <a:off x="-285293" y="669318"/>
            <a:ext cx="7160849" cy="5823262"/>
            <a:chOff x="-285295" y="669318"/>
            <a:chExt cx="7160849" cy="5823262"/>
          </a:xfrm>
        </p:grpSpPr>
        <p:pic>
          <p:nvPicPr>
            <p:cNvPr id="13" name="Picture 12"/>
            <p:cNvPicPr>
              <a:picLocks noChangeAspect="1"/>
            </p:cNvPicPr>
            <p:nvPr/>
          </p:nvPicPr>
          <p:blipFill rotWithShape="1">
            <a:blip r:embed="rId2">
              <a:extLst>
                <a:ext uri="{28A0092B-C50C-407E-A947-70E740481C1C}">
                  <a14:useLocalDpi xmlns:a14="http://schemas.microsoft.com/office/drawing/2010/main" val="0"/>
                </a:ext>
              </a:extLst>
            </a:blip>
            <a:srcRect r="36400"/>
            <a:stretch/>
          </p:blipFill>
          <p:spPr>
            <a:xfrm>
              <a:off x="-285295" y="669318"/>
              <a:ext cx="7160849" cy="5823262"/>
            </a:xfrm>
            <a:prstGeom prst="rect">
              <a:avLst/>
            </a:prstGeom>
          </p:spPr>
        </p:pic>
        <p:sp>
          <p:nvSpPr>
            <p:cNvPr id="59395" name="TextBox 7"/>
            <p:cNvSpPr txBox="1">
              <a:spLocks noChangeArrowheads="1"/>
            </p:cNvSpPr>
            <p:nvPr/>
          </p:nvSpPr>
          <p:spPr bwMode="auto">
            <a:xfrm>
              <a:off x="3638369" y="4171662"/>
              <a:ext cx="1256124" cy="4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4287" tIns="52144" rIns="104287" bIns="52144">
              <a:spAutoFit/>
            </a:bodyPr>
            <a:lstStyle>
              <a:lvl1pPr>
                <a:defRPr sz="3900" b="1">
                  <a:solidFill>
                    <a:srgbClr val="000066"/>
                  </a:solidFill>
                  <a:latin typeface="Arial" pitchFamily="34" charset="0"/>
                  <a:cs typeface="Arial" pitchFamily="34" charset="0"/>
                </a:defRPr>
              </a:lvl1pPr>
              <a:lvl2pPr marL="742950" indent="-285750">
                <a:defRPr sz="3900" b="1">
                  <a:solidFill>
                    <a:srgbClr val="000066"/>
                  </a:solidFill>
                  <a:latin typeface="Arial" pitchFamily="34" charset="0"/>
                  <a:cs typeface="Arial" pitchFamily="34" charset="0"/>
                </a:defRPr>
              </a:lvl2pPr>
              <a:lvl3pPr marL="1143000" indent="-228600">
                <a:defRPr sz="3900" b="1">
                  <a:solidFill>
                    <a:srgbClr val="000066"/>
                  </a:solidFill>
                  <a:latin typeface="Arial" pitchFamily="34" charset="0"/>
                  <a:cs typeface="Arial" pitchFamily="34" charset="0"/>
                </a:defRPr>
              </a:lvl3pPr>
              <a:lvl4pPr marL="1600200" indent="-228600">
                <a:defRPr sz="3900" b="1">
                  <a:solidFill>
                    <a:srgbClr val="000066"/>
                  </a:solidFill>
                  <a:latin typeface="Arial" pitchFamily="34" charset="0"/>
                  <a:cs typeface="Arial" pitchFamily="34" charset="0"/>
                </a:defRPr>
              </a:lvl4pPr>
              <a:lvl5pPr marL="2057400" indent="-228600">
                <a:defRPr sz="3900" b="1">
                  <a:solidFill>
                    <a:srgbClr val="000066"/>
                  </a:solidFill>
                  <a:latin typeface="Arial" pitchFamily="34" charset="0"/>
                  <a:cs typeface="Arial" pitchFamily="34" charset="0"/>
                </a:defRPr>
              </a:lvl5pPr>
              <a:lvl6pPr marL="2514600" indent="-228600" eaLnBrk="0" fontAlgn="base" hangingPunct="0">
                <a:spcBef>
                  <a:spcPct val="0"/>
                </a:spcBef>
                <a:spcAft>
                  <a:spcPct val="0"/>
                </a:spcAft>
                <a:defRPr sz="3900" b="1">
                  <a:solidFill>
                    <a:srgbClr val="000066"/>
                  </a:solidFill>
                  <a:latin typeface="Arial" pitchFamily="34" charset="0"/>
                  <a:cs typeface="Arial" pitchFamily="34" charset="0"/>
                </a:defRPr>
              </a:lvl6pPr>
              <a:lvl7pPr marL="2971800" indent="-228600" eaLnBrk="0" fontAlgn="base" hangingPunct="0">
                <a:spcBef>
                  <a:spcPct val="0"/>
                </a:spcBef>
                <a:spcAft>
                  <a:spcPct val="0"/>
                </a:spcAft>
                <a:defRPr sz="3900" b="1">
                  <a:solidFill>
                    <a:srgbClr val="000066"/>
                  </a:solidFill>
                  <a:latin typeface="Arial" pitchFamily="34" charset="0"/>
                  <a:cs typeface="Arial" pitchFamily="34" charset="0"/>
                </a:defRPr>
              </a:lvl7pPr>
              <a:lvl8pPr marL="3429000" indent="-228600" eaLnBrk="0" fontAlgn="base" hangingPunct="0">
                <a:spcBef>
                  <a:spcPct val="0"/>
                </a:spcBef>
                <a:spcAft>
                  <a:spcPct val="0"/>
                </a:spcAft>
                <a:defRPr sz="3900" b="1">
                  <a:solidFill>
                    <a:srgbClr val="000066"/>
                  </a:solidFill>
                  <a:latin typeface="Arial" pitchFamily="34" charset="0"/>
                  <a:cs typeface="Arial" pitchFamily="34" charset="0"/>
                </a:defRPr>
              </a:lvl8pPr>
              <a:lvl9pPr marL="3886200" indent="-228600" eaLnBrk="0" fontAlgn="base" hangingPunct="0">
                <a:spcBef>
                  <a:spcPct val="0"/>
                </a:spcBef>
                <a:spcAft>
                  <a:spcPct val="0"/>
                </a:spcAft>
                <a:defRPr sz="3900" b="1">
                  <a:solidFill>
                    <a:srgbClr val="000066"/>
                  </a:solidFill>
                  <a:latin typeface="Arial" pitchFamily="34" charset="0"/>
                  <a:cs typeface="Arial" pitchFamily="34" charset="0"/>
                </a:defRPr>
              </a:lvl9pPr>
            </a:lstStyle>
            <a:p>
              <a:pPr algn="ctr" rtl="1" eaLnBrk="1" hangingPunct="1"/>
              <a:r>
                <a:rPr lang="en-GB" altLang="en-US" sz="2400" dirty="0">
                  <a:solidFill>
                    <a:srgbClr val="FFFFFF"/>
                  </a:solidFill>
                  <a:latin typeface="Calibri" pitchFamily="34" charset="0"/>
                  <a:ea typeface="MS PGothic" pitchFamily="34" charset="-128"/>
                </a:rPr>
                <a:t>40%</a:t>
              </a:r>
            </a:p>
          </p:txBody>
        </p:sp>
      </p:grpSp>
      <p:sp>
        <p:nvSpPr>
          <p:cNvPr id="59402" name="Title 1"/>
          <p:cNvSpPr>
            <a:spLocks noGrp="1"/>
          </p:cNvSpPr>
          <p:nvPr>
            <p:ph type="title"/>
          </p:nvPr>
        </p:nvSpPr>
        <p:spPr>
          <a:xfrm>
            <a:off x="692660" y="89830"/>
            <a:ext cx="11332192" cy="1325563"/>
          </a:xfrm>
        </p:spPr>
        <p:txBody>
          <a:bodyPr/>
          <a:lstStyle/>
          <a:p>
            <a:pPr eaLnBrk="1" hangingPunct="1"/>
            <a:r>
              <a:rPr lang="en-US" altLang="en-US" sz="3700" dirty="0" smtClean="0"/>
              <a:t>21.7 million </a:t>
            </a:r>
            <a:r>
              <a:rPr lang="en-US" altLang="en-US" sz="3700" dirty="0"/>
              <a:t>people </a:t>
            </a:r>
            <a:r>
              <a:rPr lang="en-US" altLang="en-US" sz="3700" dirty="0" smtClean="0"/>
              <a:t>receiving antiretroviral </a:t>
            </a:r>
            <a:r>
              <a:rPr lang="en-US" altLang="en-US" sz="3700" dirty="0"/>
              <a:t>treatment</a:t>
            </a:r>
          </a:p>
        </p:txBody>
      </p:sp>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l="87955" t="71751" r="-2403" b="15713"/>
          <a:stretch/>
        </p:blipFill>
        <p:spPr>
          <a:xfrm>
            <a:off x="10558815" y="4628977"/>
            <a:ext cx="1633188" cy="732917"/>
          </a:xfrm>
          <a:prstGeom prst="rect">
            <a:avLst/>
          </a:prstGeom>
        </p:spPr>
      </p:pic>
      <p:pic>
        <p:nvPicPr>
          <p:cNvPr id="16" name="Picture 15"/>
          <p:cNvPicPr>
            <a:picLocks noChangeAspect="1"/>
          </p:cNvPicPr>
          <p:nvPr/>
        </p:nvPicPr>
        <p:blipFill rotWithShape="1">
          <a:blip r:embed="rId2">
            <a:extLst>
              <a:ext uri="{28A0092B-C50C-407E-A947-70E740481C1C}">
                <a14:useLocalDpi xmlns:a14="http://schemas.microsoft.com/office/drawing/2010/main" val="0"/>
              </a:ext>
            </a:extLst>
          </a:blip>
          <a:srcRect l="69482" r="9343"/>
          <a:stretch/>
        </p:blipFill>
        <p:spPr>
          <a:xfrm>
            <a:off x="7615820" y="669318"/>
            <a:ext cx="2531079" cy="5823262"/>
          </a:xfrm>
          <a:prstGeom prst="rect">
            <a:avLst/>
          </a:prstGeom>
        </p:spPr>
      </p:pic>
      <p:sp>
        <p:nvSpPr>
          <p:cNvPr id="10" name="TextBox 11">
            <a:extLst>
              <a:ext uri="{FF2B5EF4-FFF2-40B4-BE49-F238E27FC236}">
                <a16:creationId xmlns:a16="http://schemas.microsoft.com/office/drawing/2014/main" xmlns="" id="{0689D2E5-584E-214B-A60A-8E5618F6BA9C}"/>
              </a:ext>
            </a:extLst>
          </p:cNvPr>
          <p:cNvSpPr txBox="1">
            <a:spLocks noChangeArrowheads="1"/>
          </p:cNvSpPr>
          <p:nvPr/>
        </p:nvSpPr>
        <p:spPr bwMode="auto">
          <a:xfrm>
            <a:off x="336657" y="5679814"/>
            <a:ext cx="4141227" cy="307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2" tIns="45696" rIns="91392" bIns="45696">
            <a:spAutoFit/>
          </a:bodyPr>
          <a:lstStyle/>
          <a:p>
            <a:pPr eaLnBrk="1" hangingPunct="1"/>
            <a:r>
              <a:rPr lang="fr-CH" altLang="en-US" sz="1400" dirty="0">
                <a:solidFill>
                  <a:schemeClr val="tx2">
                    <a:lumMod val="65000"/>
                    <a:lumOff val="35000"/>
                  </a:schemeClr>
                </a:solidFill>
                <a:latin typeface="Myriad Pro" panose="020B0503030403020204" pitchFamily="34" charset="0"/>
              </a:rPr>
              <a:t>Source: UNAIDS/WHO </a:t>
            </a:r>
            <a:r>
              <a:rPr lang="fr-CH" altLang="en-US" sz="1400" dirty="0" err="1">
                <a:solidFill>
                  <a:schemeClr val="tx2">
                    <a:lumMod val="65000"/>
                    <a:lumOff val="35000"/>
                  </a:schemeClr>
                </a:solidFill>
                <a:latin typeface="Myriad Pro" panose="020B0503030403020204" pitchFamily="34" charset="0"/>
              </a:rPr>
              <a:t>estimates</a:t>
            </a:r>
            <a:endParaRPr lang="fr-CH" altLang="en-US" sz="1400" dirty="0">
              <a:solidFill>
                <a:schemeClr val="tx2">
                  <a:lumMod val="65000"/>
                  <a:lumOff val="35000"/>
                </a:schemeClr>
              </a:solidFill>
              <a:latin typeface="Myriad Pro" panose="020B0503030403020204" pitchFamily="34" charset="0"/>
            </a:endParaRPr>
          </a:p>
        </p:txBody>
      </p:sp>
    </p:spTree>
    <p:extLst>
      <p:ext uri="{BB962C8B-B14F-4D97-AF65-F5344CB8AC3E}">
        <p14:creationId xmlns:p14="http://schemas.microsoft.com/office/powerpoint/2010/main" val="3010920801"/>
      </p:ext>
    </p:extLst>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889373924"/>
              </p:ext>
            </p:extLst>
          </p:nvPr>
        </p:nvGraphicFramePr>
        <p:xfrm>
          <a:off x="431376" y="1628800"/>
          <a:ext cx="7104789" cy="4076504"/>
        </p:xfrm>
        <a:graphic>
          <a:graphicData uri="http://schemas.openxmlformats.org/drawingml/2006/table">
            <a:tbl>
              <a:tblPr bandRow="1">
                <a:tableStyleId>{5C22544A-7EE6-4342-B048-85BDC9FD1C3A}</a:tableStyleId>
              </a:tblPr>
              <a:tblGrid>
                <a:gridCol w="7104789"/>
              </a:tblGrid>
              <a:tr h="548640">
                <a:tc>
                  <a:txBody>
                    <a:bodyPr/>
                    <a:lstStyle/>
                    <a:p>
                      <a:pPr marL="457200" marR="0" indent="-45720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lang="en-GB" sz="2000" dirty="0" smtClean="0"/>
                        <a:t>Reduce toxicity</a:t>
                      </a:r>
                    </a:p>
                  </a:txBody>
                  <a:tcPr marL="121920" marR="121920"/>
                </a:tc>
              </a:tr>
              <a:tr h="645531">
                <a:tc>
                  <a:txBody>
                    <a:bodyPr/>
                    <a:lstStyle/>
                    <a:p>
                      <a:pPr marL="457200" marR="0" indent="-457200" algn="l" defTabSz="911477"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lang="en-GB" sz="2000" dirty="0" smtClean="0"/>
                        <a:t>Improve palatability/pill burden</a:t>
                      </a:r>
                    </a:p>
                  </a:txBody>
                  <a:tcPr marL="121920" marR="121920"/>
                </a:tc>
              </a:tr>
              <a:tr h="611723">
                <a:tc>
                  <a:txBody>
                    <a:bodyPr/>
                    <a:lstStyle/>
                    <a:p>
                      <a:pPr marL="457200" marR="0" indent="-45720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lang="en-GB" sz="2000" dirty="0" smtClean="0"/>
                        <a:t>Reduce drug interactions</a:t>
                      </a:r>
                      <a:endParaRPr lang="en-GB" sz="2000" b="0" dirty="0" smtClean="0"/>
                    </a:p>
                  </a:txBody>
                  <a:tcPr marL="121920" marR="121920"/>
                </a:tc>
              </a:tr>
              <a:tr h="632385">
                <a:tc>
                  <a:txBody>
                    <a:bodyPr/>
                    <a:lstStyle/>
                    <a:p>
                      <a:pPr marL="457200" marR="0" indent="-45720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lang="en-GB" sz="2000" dirty="0" smtClean="0"/>
                        <a:t>Increase</a:t>
                      </a:r>
                      <a:r>
                        <a:rPr lang="en-GB" sz="2000" baseline="0" dirty="0" smtClean="0"/>
                        <a:t> resistance barrier</a:t>
                      </a:r>
                      <a:endParaRPr lang="en-GB" sz="2000" dirty="0" smtClean="0"/>
                    </a:p>
                  </a:txBody>
                  <a:tcPr marL="121920" marR="121920"/>
                </a:tc>
              </a:tr>
              <a:tr h="1005840">
                <a:tc>
                  <a:txBody>
                    <a:bodyPr/>
                    <a:lstStyle/>
                    <a:p>
                      <a:pPr marL="457200" marR="0" indent="-45720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lang="en-GB" sz="2000" dirty="0" smtClean="0"/>
                        <a:t>Safe use across different age groups  and populations (“Harmonization”)</a:t>
                      </a:r>
                    </a:p>
                  </a:txBody>
                  <a:tcPr marL="121920" marR="121920"/>
                </a:tc>
              </a:tr>
              <a:tr h="632385">
                <a:tc>
                  <a:txBody>
                    <a:bodyPr/>
                    <a:lstStyle/>
                    <a:p>
                      <a:pPr marL="457200" marR="0" indent="-457200" algn="l" defTabSz="914400" rtl="0" eaLnBrk="1" fontAlgn="auto" latinLnBrk="0" hangingPunct="1">
                        <a:lnSpc>
                          <a:spcPct val="150000"/>
                        </a:lnSpc>
                        <a:spcBef>
                          <a:spcPts val="0"/>
                        </a:spcBef>
                        <a:spcAft>
                          <a:spcPts val="0"/>
                        </a:spcAft>
                        <a:buClrTx/>
                        <a:buSzTx/>
                        <a:buFont typeface="Wingdings" panose="05000000000000000000" pitchFamily="2" charset="2"/>
                        <a:buChar char="ü"/>
                        <a:tabLst/>
                        <a:defRPr/>
                      </a:pPr>
                      <a:r>
                        <a:rPr lang="en-GB" sz="2000" dirty="0" smtClean="0"/>
                        <a:t>Reduce cost →   Increase availability</a:t>
                      </a:r>
                    </a:p>
                  </a:txBody>
                  <a:tcPr marL="121920" marR="121920"/>
                </a:tc>
              </a:tr>
            </a:tbl>
          </a:graphicData>
        </a:graphic>
      </p:graphicFrame>
      <p:sp>
        <p:nvSpPr>
          <p:cNvPr id="5" name="Title 3">
            <a:extLst>
              <a:ext uri="{FF2B5EF4-FFF2-40B4-BE49-F238E27FC236}">
                <a16:creationId xmlns:a16="http://schemas.microsoft.com/office/drawing/2014/main" xmlns="" id="{0B0B8A7B-53F0-44FE-B369-D1E71DFD0AA0}"/>
              </a:ext>
            </a:extLst>
          </p:cNvPr>
          <p:cNvSpPr>
            <a:spLocks noGrp="1"/>
          </p:cNvSpPr>
          <p:nvPr>
            <p:ph type="title"/>
          </p:nvPr>
        </p:nvSpPr>
        <p:spPr>
          <a:xfrm>
            <a:off x="335364" y="394232"/>
            <a:ext cx="11230531" cy="578687"/>
          </a:xfrm>
          <a:noFill/>
          <a:ln>
            <a:noFill/>
          </a:ln>
          <a:effectLst>
            <a:outerShdw dist="17961" dir="2700000" algn="ctr" rotWithShape="0">
              <a:srgbClr val="96CCEE"/>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79306" tIns="39657" rIns="79306" bIns="39657" numCol="1" anchor="ctr" anchorCtr="0" compatLnSpc="1">
            <a:prstTxWarp prst="textNoShape">
              <a:avLst/>
            </a:prstTxWarp>
            <a:spAutoFit/>
          </a:bodyPr>
          <a:lstStyle/>
          <a:p>
            <a:pPr algn="ctr" defTabSz="914400" eaLnBrk="1" hangingPunct="1"/>
            <a:r>
              <a:rPr lang="en-US" sz="3600" b="1" dirty="0">
                <a:solidFill>
                  <a:srgbClr val="0066CC"/>
                </a:solidFill>
              </a:rPr>
              <a:t>Approach to ARV Drug Optimization: Key Principles</a:t>
            </a:r>
            <a:r>
              <a:rPr lang="en-US" sz="3200" b="1" kern="1200" dirty="0">
                <a:solidFill>
                  <a:srgbClr val="003366"/>
                </a:solidFill>
                <a:latin typeface="Arial" panose="020B0604020202020204" pitchFamily="34" charset="0"/>
                <a:ea typeface="Ebrima" panose="02000000000000000000" pitchFamily="2" charset="0"/>
                <a:cs typeface="Arial" panose="020B0604020202020204" pitchFamily="34" charset="0"/>
              </a:rPr>
              <a:t> </a:t>
            </a:r>
          </a:p>
        </p:txBody>
      </p:sp>
      <p:sp>
        <p:nvSpPr>
          <p:cNvPr id="4" name="Right Brace 3"/>
          <p:cNvSpPr/>
          <p:nvPr/>
        </p:nvSpPr>
        <p:spPr bwMode="auto">
          <a:xfrm>
            <a:off x="6288021" y="1700808"/>
            <a:ext cx="1728192" cy="1656184"/>
          </a:xfrm>
          <a:prstGeom prst="rightBrace">
            <a:avLst>
              <a:gd name="adj1" fmla="val 8333"/>
              <a:gd name="adj2" fmla="val 51150"/>
            </a:avLst>
          </a:prstGeom>
          <a:noFill/>
          <a:ln w="28575" cap="flat" cmpd="sng" algn="ctr">
            <a:solidFill>
              <a:schemeClr val="tx2"/>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1042988" rtl="1"/>
            <a:endParaRPr lang="en-GB" sz="3900" b="1" dirty="0" smtClean="0">
              <a:solidFill>
                <a:srgbClr val="000066"/>
              </a:solidFill>
            </a:endParaRPr>
          </a:p>
        </p:txBody>
      </p:sp>
      <p:sp>
        <p:nvSpPr>
          <p:cNvPr id="6" name="TextBox 5"/>
          <p:cNvSpPr txBox="1"/>
          <p:nvPr/>
        </p:nvSpPr>
        <p:spPr>
          <a:xfrm>
            <a:off x="8150327" y="2240514"/>
            <a:ext cx="3840428" cy="677108"/>
          </a:xfrm>
          <a:prstGeom prst="rect">
            <a:avLst/>
          </a:prstGeom>
          <a:noFill/>
          <a:ln w="12700">
            <a:solidFill>
              <a:schemeClr val="tx1"/>
            </a:solidFill>
          </a:ln>
        </p:spPr>
        <p:txBody>
          <a:bodyPr wrap="square" rtlCol="0">
            <a:spAutoFit/>
          </a:bodyPr>
          <a:lstStyle/>
          <a:p>
            <a:pPr algn="ctr" defTabSz="914377" fontAlgn="auto">
              <a:spcBef>
                <a:spcPts val="0"/>
              </a:spcBef>
              <a:spcAft>
                <a:spcPts val="0"/>
              </a:spcAft>
            </a:pPr>
            <a:r>
              <a:rPr lang="en-GB" sz="1900" dirty="0" smtClean="0">
                <a:solidFill>
                  <a:srgbClr val="44546A"/>
                </a:solidFill>
                <a:latin typeface="Calibri" panose="020F0502020204030204"/>
                <a:cs typeface="+mn-cs"/>
              </a:rPr>
              <a:t>IMPROVE ADHERENCE TO TREATMENT </a:t>
            </a:r>
            <a:endParaRPr lang="en-GB" sz="1900" dirty="0">
              <a:solidFill>
                <a:srgbClr val="44546A"/>
              </a:solidFill>
              <a:latin typeface="Calibri" panose="020F0502020204030204"/>
              <a:cs typeface="+mn-cs"/>
            </a:endParaRPr>
          </a:p>
        </p:txBody>
      </p:sp>
      <p:sp>
        <p:nvSpPr>
          <p:cNvPr id="8" name="Right Brace 7"/>
          <p:cNvSpPr/>
          <p:nvPr/>
        </p:nvSpPr>
        <p:spPr bwMode="auto">
          <a:xfrm>
            <a:off x="6345932" y="4149080"/>
            <a:ext cx="1728192" cy="1440160"/>
          </a:xfrm>
          <a:prstGeom prst="rightBrace">
            <a:avLst>
              <a:gd name="adj1" fmla="val 8333"/>
              <a:gd name="adj2" fmla="val 51150"/>
            </a:avLst>
          </a:prstGeom>
          <a:noFill/>
          <a:ln w="28575" cap="flat" cmpd="sng" algn="ctr">
            <a:solidFill>
              <a:schemeClr val="tx2"/>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defTabSz="1042988" rtl="1"/>
            <a:endParaRPr lang="en-GB" sz="3900" b="1" dirty="0" smtClean="0">
              <a:solidFill>
                <a:srgbClr val="000066"/>
              </a:solidFill>
            </a:endParaRPr>
          </a:p>
        </p:txBody>
      </p:sp>
      <p:sp>
        <p:nvSpPr>
          <p:cNvPr id="9" name="TextBox 8"/>
          <p:cNvSpPr txBox="1"/>
          <p:nvPr/>
        </p:nvSpPr>
        <p:spPr>
          <a:xfrm>
            <a:off x="8304245" y="4581200"/>
            <a:ext cx="3840000" cy="677108"/>
          </a:xfrm>
          <a:prstGeom prst="rect">
            <a:avLst/>
          </a:prstGeom>
          <a:noFill/>
          <a:ln w="12700">
            <a:solidFill>
              <a:schemeClr val="tx1"/>
            </a:solidFill>
          </a:ln>
        </p:spPr>
        <p:txBody>
          <a:bodyPr wrap="square" rtlCol="0">
            <a:spAutoFit/>
          </a:bodyPr>
          <a:lstStyle/>
          <a:p>
            <a:pPr algn="ctr" defTabSz="914377" fontAlgn="auto">
              <a:spcBef>
                <a:spcPts val="0"/>
              </a:spcBef>
              <a:spcAft>
                <a:spcPts val="0"/>
              </a:spcAft>
            </a:pPr>
            <a:r>
              <a:rPr lang="en-GB" sz="1900" dirty="0" smtClean="0">
                <a:solidFill>
                  <a:srgbClr val="44546A"/>
                </a:solidFill>
                <a:latin typeface="Calibri" panose="020F0502020204030204"/>
                <a:cs typeface="+mn-cs"/>
              </a:rPr>
              <a:t>INCREASE AVAILABILITY AND FEASIBILITY </a:t>
            </a:r>
            <a:endParaRPr lang="en-GB" sz="1900" dirty="0">
              <a:solidFill>
                <a:srgbClr val="44546A"/>
              </a:solidFill>
              <a:latin typeface="Calibri" panose="020F0502020204030204"/>
              <a:cs typeface="+mn-cs"/>
            </a:endParaRPr>
          </a:p>
        </p:txBody>
      </p:sp>
      <p:cxnSp>
        <p:nvCxnSpPr>
          <p:cNvPr id="10" name="Straight Arrow Connector 9"/>
          <p:cNvCxnSpPr/>
          <p:nvPr/>
        </p:nvCxnSpPr>
        <p:spPr bwMode="auto">
          <a:xfrm>
            <a:off x="6192017" y="3789040"/>
            <a:ext cx="1824203" cy="0"/>
          </a:xfrm>
          <a:prstGeom prst="straightConnector1">
            <a:avLst/>
          </a:prstGeom>
          <a:solidFill>
            <a:schemeClr val="accent1"/>
          </a:solidFill>
          <a:ln w="28575" cap="flat" cmpd="sng" algn="ctr">
            <a:solidFill>
              <a:schemeClr val="tx2"/>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TextBox 11"/>
          <p:cNvSpPr txBox="1"/>
          <p:nvPr/>
        </p:nvSpPr>
        <p:spPr>
          <a:xfrm>
            <a:off x="8208235" y="3327078"/>
            <a:ext cx="3840000" cy="677108"/>
          </a:xfrm>
          <a:prstGeom prst="rect">
            <a:avLst/>
          </a:prstGeom>
          <a:noFill/>
          <a:ln w="12700">
            <a:solidFill>
              <a:schemeClr val="tx1"/>
            </a:solidFill>
          </a:ln>
        </p:spPr>
        <p:txBody>
          <a:bodyPr wrap="square" rtlCol="0">
            <a:spAutoFit/>
          </a:bodyPr>
          <a:lstStyle/>
          <a:p>
            <a:pPr algn="ctr" defTabSz="914377" fontAlgn="auto">
              <a:spcBef>
                <a:spcPts val="0"/>
              </a:spcBef>
              <a:spcAft>
                <a:spcPts val="0"/>
              </a:spcAft>
            </a:pPr>
            <a:r>
              <a:rPr lang="en-GB" sz="1900" dirty="0" smtClean="0">
                <a:solidFill>
                  <a:srgbClr val="44546A"/>
                </a:solidFill>
                <a:latin typeface="Calibri" panose="020F0502020204030204"/>
                <a:cs typeface="+mn-cs"/>
              </a:rPr>
              <a:t>BETTER VIRAL SUPPRESSION AND HEALTH </a:t>
            </a:r>
            <a:endParaRPr lang="en-GB" sz="1900" dirty="0">
              <a:solidFill>
                <a:srgbClr val="44546A"/>
              </a:solidFill>
              <a:latin typeface="Calibri" panose="020F0502020204030204"/>
              <a:cs typeface="+mn-cs"/>
            </a:endParaRPr>
          </a:p>
        </p:txBody>
      </p:sp>
    </p:spTree>
    <p:extLst>
      <p:ext uri="{BB962C8B-B14F-4D97-AF65-F5344CB8AC3E}">
        <p14:creationId xmlns:p14="http://schemas.microsoft.com/office/powerpoint/2010/main" val="58214003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0B0B8A7B-53F0-44FE-B369-D1E71DFD0AA0}"/>
              </a:ext>
            </a:extLst>
          </p:cNvPr>
          <p:cNvSpPr>
            <a:spLocks noGrp="1"/>
          </p:cNvSpPr>
          <p:nvPr>
            <p:ph type="title"/>
          </p:nvPr>
        </p:nvSpPr>
        <p:spPr>
          <a:xfrm>
            <a:off x="335364" y="260648"/>
            <a:ext cx="11230531" cy="882352"/>
          </a:xfrm>
        </p:spPr>
        <p:txBody>
          <a:bodyPr>
            <a:normAutofit/>
          </a:bodyPr>
          <a:lstStyle/>
          <a:p>
            <a:r>
              <a:rPr lang="en-GB" sz="3600" b="1" dirty="0" err="1">
                <a:solidFill>
                  <a:srgbClr val="0066CC"/>
                </a:solidFill>
              </a:rPr>
              <a:t>Dolutegravir</a:t>
            </a:r>
            <a:r>
              <a:rPr lang="en-GB" sz="3600" b="1" dirty="0">
                <a:solidFill>
                  <a:srgbClr val="0066CC"/>
                </a:solidFill>
              </a:rPr>
              <a:t> – overall drug profile</a:t>
            </a:r>
          </a:p>
        </p:txBody>
      </p:sp>
      <p:sp>
        <p:nvSpPr>
          <p:cNvPr id="2" name="Content Placeholder 1">
            <a:extLst>
              <a:ext uri="{FF2B5EF4-FFF2-40B4-BE49-F238E27FC236}">
                <a16:creationId xmlns:a16="http://schemas.microsoft.com/office/drawing/2014/main" xmlns="" id="{E8DD4E69-2927-4840-8191-05803AB69442}"/>
              </a:ext>
            </a:extLst>
          </p:cNvPr>
          <p:cNvSpPr>
            <a:spLocks noGrp="1"/>
          </p:cNvSpPr>
          <p:nvPr>
            <p:ph idx="1"/>
          </p:nvPr>
        </p:nvSpPr>
        <p:spPr>
          <a:xfrm>
            <a:off x="503464" y="1320046"/>
            <a:ext cx="10972800" cy="4525963"/>
          </a:xfrm>
        </p:spPr>
        <p:txBody>
          <a:bodyPr>
            <a:normAutofit/>
          </a:bodyPr>
          <a:lstStyle/>
          <a:p>
            <a:r>
              <a:rPr lang="fr-CH" sz="3200" dirty="0" err="1">
                <a:solidFill>
                  <a:schemeClr val="tx2"/>
                </a:solidFill>
              </a:rPr>
              <a:t>Integrase</a:t>
            </a:r>
            <a:r>
              <a:rPr lang="fr-CH" sz="3200" dirty="0">
                <a:solidFill>
                  <a:schemeClr val="tx2"/>
                </a:solidFill>
              </a:rPr>
              <a:t> </a:t>
            </a:r>
            <a:r>
              <a:rPr lang="fr-CH" sz="3200" dirty="0" err="1" smtClean="0">
                <a:solidFill>
                  <a:schemeClr val="tx2"/>
                </a:solidFill>
              </a:rPr>
              <a:t>inhibitor</a:t>
            </a:r>
            <a:r>
              <a:rPr lang="fr-CH" sz="3200" dirty="0" smtClean="0">
                <a:solidFill>
                  <a:schemeClr val="tx2"/>
                </a:solidFill>
              </a:rPr>
              <a:t> (once </a:t>
            </a:r>
            <a:r>
              <a:rPr lang="fr-CH" sz="3200" dirty="0" err="1" smtClean="0">
                <a:solidFill>
                  <a:schemeClr val="tx2"/>
                </a:solidFill>
              </a:rPr>
              <a:t>daily</a:t>
            </a:r>
            <a:r>
              <a:rPr lang="fr-CH" sz="3200" dirty="0">
                <a:solidFill>
                  <a:schemeClr val="tx2"/>
                </a:solidFill>
              </a:rPr>
              <a:t> </a:t>
            </a:r>
            <a:r>
              <a:rPr lang="fr-CH" sz="3200" dirty="0" smtClean="0">
                <a:solidFill>
                  <a:schemeClr val="tx2"/>
                </a:solidFill>
              </a:rPr>
              <a:t>dose)</a:t>
            </a:r>
            <a:endParaRPr lang="fr-CH" sz="3200" dirty="0">
              <a:solidFill>
                <a:schemeClr val="tx2"/>
              </a:solidFill>
            </a:endParaRPr>
          </a:p>
          <a:p>
            <a:r>
              <a:rPr lang="fr-CH" sz="3200" dirty="0" smtClean="0">
                <a:solidFill>
                  <a:schemeClr val="tx2"/>
                </a:solidFill>
              </a:rPr>
              <a:t>Effective (rapid viral load suppression)</a:t>
            </a:r>
            <a:endParaRPr lang="fr-CH" sz="3200" dirty="0">
              <a:solidFill>
                <a:schemeClr val="tx2"/>
              </a:solidFill>
            </a:endParaRPr>
          </a:p>
          <a:p>
            <a:r>
              <a:rPr lang="fr-CH" sz="3200" dirty="0">
                <a:solidFill>
                  <a:schemeClr val="tx2"/>
                </a:solidFill>
              </a:rPr>
              <a:t>Well tolerated</a:t>
            </a:r>
          </a:p>
          <a:p>
            <a:r>
              <a:rPr lang="fr-CH" sz="3200" dirty="0">
                <a:solidFill>
                  <a:schemeClr val="tx2"/>
                </a:solidFill>
              </a:rPr>
              <a:t>High genetic </a:t>
            </a:r>
            <a:r>
              <a:rPr lang="fr-CH" sz="3200" dirty="0" smtClean="0">
                <a:solidFill>
                  <a:schemeClr val="tx2"/>
                </a:solidFill>
              </a:rPr>
              <a:t>barrier to resistance</a:t>
            </a:r>
          </a:p>
          <a:p>
            <a:r>
              <a:rPr lang="fr-CH" sz="3200" dirty="0" smtClean="0">
                <a:solidFill>
                  <a:schemeClr val="tx2"/>
                </a:solidFill>
              </a:rPr>
              <a:t>Few </a:t>
            </a:r>
            <a:r>
              <a:rPr lang="fr-CH" sz="3200" dirty="0" err="1" smtClean="0">
                <a:solidFill>
                  <a:schemeClr val="tx2"/>
                </a:solidFill>
              </a:rPr>
              <a:t>drug</a:t>
            </a:r>
            <a:r>
              <a:rPr lang="fr-CH" sz="3200" dirty="0" smtClean="0">
                <a:solidFill>
                  <a:schemeClr val="tx2"/>
                </a:solidFill>
              </a:rPr>
              <a:t> interactions in </a:t>
            </a:r>
            <a:r>
              <a:rPr lang="fr-CH" sz="3200" dirty="0" err="1" smtClean="0">
                <a:solidFill>
                  <a:schemeClr val="tx2"/>
                </a:solidFill>
              </a:rPr>
              <a:t>general</a:t>
            </a:r>
            <a:r>
              <a:rPr lang="fr-CH" sz="3200" dirty="0" smtClean="0">
                <a:solidFill>
                  <a:schemeClr val="tx2"/>
                </a:solidFill>
              </a:rPr>
              <a:t> </a:t>
            </a:r>
            <a:r>
              <a:rPr lang="fr-CH" sz="3200" dirty="0" err="1" smtClean="0">
                <a:solidFill>
                  <a:schemeClr val="tx2"/>
                </a:solidFill>
              </a:rPr>
              <a:t>adult</a:t>
            </a:r>
            <a:r>
              <a:rPr lang="fr-CH" sz="3200" dirty="0" smtClean="0">
                <a:solidFill>
                  <a:schemeClr val="tx2"/>
                </a:solidFill>
              </a:rPr>
              <a:t> population</a:t>
            </a:r>
            <a:endParaRPr lang="fr-CH" sz="3200" dirty="0">
              <a:solidFill>
                <a:schemeClr val="tx2"/>
              </a:solidFill>
            </a:endParaRPr>
          </a:p>
          <a:p>
            <a:r>
              <a:rPr lang="fr-CH" sz="3200" dirty="0" err="1">
                <a:solidFill>
                  <a:schemeClr val="tx2"/>
                </a:solidFill>
              </a:rPr>
              <a:t>F</a:t>
            </a:r>
            <a:r>
              <a:rPr lang="fr-CH" sz="3200" dirty="0" err="1" smtClean="0">
                <a:solidFill>
                  <a:schemeClr val="tx2"/>
                </a:solidFill>
              </a:rPr>
              <a:t>ixed</a:t>
            </a:r>
            <a:r>
              <a:rPr lang="fr-CH" sz="3200" dirty="0" smtClean="0">
                <a:solidFill>
                  <a:schemeClr val="tx2"/>
                </a:solidFill>
              </a:rPr>
              <a:t> dose </a:t>
            </a:r>
            <a:r>
              <a:rPr lang="fr-CH" sz="3200" dirty="0" err="1" smtClean="0">
                <a:solidFill>
                  <a:schemeClr val="tx2"/>
                </a:solidFill>
              </a:rPr>
              <a:t>generic</a:t>
            </a:r>
            <a:r>
              <a:rPr lang="fr-CH" sz="3200" dirty="0" smtClean="0">
                <a:solidFill>
                  <a:schemeClr val="tx2"/>
                </a:solidFill>
              </a:rPr>
              <a:t> formulations</a:t>
            </a:r>
            <a:endParaRPr lang="fr-CH" sz="3200" dirty="0">
              <a:solidFill>
                <a:schemeClr val="tx2"/>
              </a:solidFill>
            </a:endParaRPr>
          </a:p>
          <a:p>
            <a:r>
              <a:rPr lang="fr-CH" sz="3200" dirty="0" smtClean="0">
                <a:solidFill>
                  <a:schemeClr val="tx2"/>
                </a:solidFill>
              </a:rPr>
              <a:t>Comparable </a:t>
            </a:r>
            <a:r>
              <a:rPr lang="fr-CH" sz="3200" dirty="0" err="1" smtClean="0">
                <a:solidFill>
                  <a:schemeClr val="tx2"/>
                </a:solidFill>
              </a:rPr>
              <a:t>price</a:t>
            </a:r>
            <a:r>
              <a:rPr lang="fr-CH" sz="3200" dirty="0" smtClean="0">
                <a:solidFill>
                  <a:schemeClr val="tx2"/>
                </a:solidFill>
              </a:rPr>
              <a:t> to </a:t>
            </a:r>
            <a:r>
              <a:rPr lang="fr-CH" sz="3200" dirty="0" err="1" smtClean="0">
                <a:solidFill>
                  <a:schemeClr val="tx2"/>
                </a:solidFill>
              </a:rPr>
              <a:t>current</a:t>
            </a:r>
            <a:r>
              <a:rPr lang="fr-CH" sz="3200" dirty="0" smtClean="0">
                <a:solidFill>
                  <a:schemeClr val="tx2"/>
                </a:solidFill>
              </a:rPr>
              <a:t> </a:t>
            </a:r>
            <a:r>
              <a:rPr lang="fr-CH" sz="3200" dirty="0" err="1" smtClean="0">
                <a:solidFill>
                  <a:schemeClr val="tx2"/>
                </a:solidFill>
              </a:rPr>
              <a:t>regimens</a:t>
            </a:r>
            <a:r>
              <a:rPr lang="fr-CH" sz="3200" dirty="0" smtClean="0">
                <a:solidFill>
                  <a:schemeClr val="tx2"/>
                </a:solidFill>
              </a:rPr>
              <a:t> in </a:t>
            </a:r>
            <a:r>
              <a:rPr lang="fr-CH" sz="3200" dirty="0" err="1" smtClean="0">
                <a:solidFill>
                  <a:schemeClr val="tx2"/>
                </a:solidFill>
              </a:rPr>
              <a:t>LMICs</a:t>
            </a:r>
            <a:endParaRPr lang="fr-CH" sz="3200" dirty="0" smtClean="0">
              <a:solidFill>
                <a:schemeClr val="tx2"/>
              </a:solidFill>
            </a:endParaRP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845997"/>
            <a:ext cx="12192000" cy="1028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48381"/>
          <a:stretch/>
        </p:blipFill>
        <p:spPr bwMode="auto">
          <a:xfrm>
            <a:off x="7975600" y="956475"/>
            <a:ext cx="4080933" cy="25389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descr="https://tse3.mm.bing.net/th?id=OIP.3Rg6BNVP4lJJnz6jMj46WAHaEI&amp;pid=15.1&amp;P=0&amp;w=331&amp;h=185">
            <a:extLst>
              <a:ext uri="{FF2B5EF4-FFF2-40B4-BE49-F238E27FC236}">
                <a16:creationId xmlns:a16="http://schemas.microsoft.com/office/drawing/2014/main" xmlns="" id="{A9ABB0BB-B722-4935-962B-0E2098CF83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75600" y="1112480"/>
            <a:ext cx="1687207" cy="9430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039900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44909" y="131040"/>
            <a:ext cx="10363200" cy="558333"/>
          </a:xfrm>
        </p:spPr>
        <p:txBody>
          <a:bodyPr>
            <a:normAutofit/>
          </a:bodyPr>
          <a:lstStyle/>
          <a:p>
            <a:r>
              <a:rPr lang="en-GB" sz="2800" dirty="0"/>
              <a:t>DTG uptake by countries </a:t>
            </a:r>
            <a:endParaRPr lang="en-US" sz="2800" dirty="0"/>
          </a:p>
        </p:txBody>
      </p:sp>
      <p:sp>
        <p:nvSpPr>
          <p:cNvPr id="4" name="TextBox 3"/>
          <p:cNvSpPr txBox="1"/>
          <p:nvPr/>
        </p:nvSpPr>
        <p:spPr>
          <a:xfrm>
            <a:off x="206073" y="4412981"/>
            <a:ext cx="7186411" cy="2031325"/>
          </a:xfrm>
          <a:prstGeom prst="rect">
            <a:avLst/>
          </a:prstGeom>
          <a:noFill/>
        </p:spPr>
        <p:txBody>
          <a:bodyPr wrap="square" rtlCol="0">
            <a:spAutoFit/>
          </a:bodyPr>
          <a:lstStyle/>
          <a:p>
            <a:pPr marL="342900" indent="-342900">
              <a:buFont typeface="Arial" panose="020B0604020202020204" pitchFamily="34" charset="0"/>
              <a:buChar char="•"/>
            </a:pPr>
            <a:r>
              <a:rPr lang="en-US" sz="1400" dirty="0" smtClean="0">
                <a:solidFill>
                  <a:prstClr val="black"/>
                </a:solidFill>
                <a:latin typeface="Calibri" panose="020F0502020204030204" pitchFamily="34" charset="0"/>
                <a:cs typeface="Calibri" panose="020F0502020204030204" pitchFamily="34" charset="0"/>
              </a:rPr>
              <a:t>By July 2018, 71</a:t>
            </a:r>
            <a:r>
              <a:rPr lang="en-US" sz="1400" b="1" dirty="0" smtClean="0">
                <a:solidFill>
                  <a:prstClr val="black"/>
                </a:solidFill>
                <a:latin typeface="Calibri" panose="020F0502020204030204" pitchFamily="34" charset="0"/>
                <a:cs typeface="Calibri" panose="020F0502020204030204" pitchFamily="34" charset="0"/>
              </a:rPr>
              <a:t> LMICs </a:t>
            </a:r>
            <a:r>
              <a:rPr lang="en-US" sz="1400" dirty="0" smtClean="0">
                <a:solidFill>
                  <a:prstClr val="black"/>
                </a:solidFill>
                <a:latin typeface="Calibri" panose="020F0502020204030204" pitchFamily="34" charset="0"/>
                <a:cs typeface="Calibri" panose="020F0502020204030204" pitchFamily="34" charset="0"/>
              </a:rPr>
              <a:t>(51%)  informed </a:t>
            </a:r>
            <a:r>
              <a:rPr lang="en-US" sz="1400" dirty="0">
                <a:solidFill>
                  <a:prstClr val="black"/>
                </a:solidFill>
                <a:latin typeface="Calibri" panose="020F0502020204030204" pitchFamily="34" charset="0"/>
                <a:cs typeface="Calibri" panose="020F0502020204030204" pitchFamily="34" charset="0"/>
              </a:rPr>
              <a:t> </a:t>
            </a:r>
            <a:r>
              <a:rPr lang="en-US" sz="1400" dirty="0" smtClean="0">
                <a:solidFill>
                  <a:prstClr val="black"/>
                </a:solidFill>
                <a:latin typeface="Calibri" panose="020F0502020204030204" pitchFamily="34" charset="0"/>
                <a:cs typeface="Calibri" panose="020F0502020204030204" pitchFamily="34" charset="0"/>
              </a:rPr>
              <a:t>that have included or are planning to include DTG </a:t>
            </a:r>
            <a:r>
              <a:rPr lang="en-US" sz="1400" dirty="0">
                <a:solidFill>
                  <a:prstClr val="black"/>
                </a:solidFill>
                <a:latin typeface="Calibri" panose="020F0502020204030204" pitchFamily="34" charset="0"/>
                <a:cs typeface="Calibri" panose="020F0502020204030204" pitchFamily="34" charset="0"/>
              </a:rPr>
              <a:t> </a:t>
            </a:r>
            <a:r>
              <a:rPr lang="en-US" sz="1400" dirty="0" smtClean="0">
                <a:solidFill>
                  <a:prstClr val="black"/>
                </a:solidFill>
                <a:latin typeface="Calibri" panose="020F0502020204030204" pitchFamily="34" charset="0"/>
                <a:cs typeface="Calibri" panose="020F0502020204030204" pitchFamily="34" charset="0"/>
              </a:rPr>
              <a:t>in their national guidelines :</a:t>
            </a:r>
          </a:p>
          <a:p>
            <a:pPr marL="800100" lvl="1" indent="-342900">
              <a:buFont typeface="Courier New" panose="02070309020205020404" pitchFamily="49" charset="0"/>
              <a:buChar char="o"/>
            </a:pPr>
            <a:r>
              <a:rPr lang="en-GB" sz="1400" dirty="0" smtClean="0">
                <a:solidFill>
                  <a:prstClr val="black"/>
                </a:solidFill>
                <a:latin typeface="Calibri" panose="020F0502020204030204" pitchFamily="34" charset="0"/>
                <a:cs typeface="Calibri" panose="020F0502020204030204" pitchFamily="34" charset="0"/>
              </a:rPr>
              <a:t>DTG introduced in national guidelines: 26</a:t>
            </a:r>
          </a:p>
          <a:p>
            <a:pPr marL="800100" lvl="1" indent="-342900">
              <a:buFont typeface="Courier New" panose="02070309020205020404" pitchFamily="49" charset="0"/>
              <a:buChar char="o"/>
            </a:pPr>
            <a:r>
              <a:rPr lang="en-GB" sz="1400" dirty="0" smtClean="0">
                <a:solidFill>
                  <a:prstClr val="black"/>
                </a:solidFill>
                <a:latin typeface="Calibri" panose="020F0502020204030204" pitchFamily="34" charset="0"/>
                <a:cs typeface="Calibri" panose="020F0502020204030204" pitchFamily="34" charset="0"/>
              </a:rPr>
              <a:t>DTG introduced in national guidelines and procurement initiated: 24</a:t>
            </a:r>
          </a:p>
          <a:p>
            <a:pPr marL="800100" lvl="1" indent="-342900">
              <a:buFont typeface="Courier New" panose="02070309020205020404" pitchFamily="49" charset="0"/>
              <a:buChar char="o"/>
            </a:pPr>
            <a:r>
              <a:rPr lang="en-GB" sz="1400" dirty="0" smtClean="0">
                <a:solidFill>
                  <a:prstClr val="black"/>
                </a:solidFill>
                <a:latin typeface="Calibri" panose="020F0502020204030204" pitchFamily="34" charset="0"/>
                <a:cs typeface="Calibri" panose="020F0502020204030204" pitchFamily="34" charset="0"/>
              </a:rPr>
              <a:t>DTG introduction in national guidelines planned : 21</a:t>
            </a:r>
          </a:p>
          <a:p>
            <a:endParaRPr lang="en-GB" sz="1400" dirty="0" smtClean="0">
              <a:solidFill>
                <a:prstClr val="black"/>
              </a:solidFill>
              <a:latin typeface="Calibri" panose="020F0502020204030204" pitchFamily="34" charset="0"/>
              <a:cs typeface="Calibri" panose="020F0502020204030204" pitchFamily="34" charset="0"/>
            </a:endParaRPr>
          </a:p>
          <a:p>
            <a:pPr marL="285750" indent="-285750">
              <a:buFont typeface="Arial" charset="0"/>
              <a:buChar char="•"/>
            </a:pPr>
            <a:r>
              <a:rPr lang="en-GB" sz="1400" dirty="0" smtClean="0">
                <a:solidFill>
                  <a:prstClr val="black"/>
                </a:solidFill>
                <a:latin typeface="Calibri" panose="020F0502020204030204" pitchFamily="34" charset="0"/>
                <a:cs typeface="Calibri" panose="020F0502020204030204" pitchFamily="34" charset="0"/>
              </a:rPr>
              <a:t>Approximately 500 </a:t>
            </a:r>
            <a:r>
              <a:rPr lang="en-GB" sz="1400" dirty="0">
                <a:solidFill>
                  <a:prstClr val="black"/>
                </a:solidFill>
                <a:latin typeface="Calibri" panose="020F0502020204030204" pitchFamily="34" charset="0"/>
                <a:cs typeface="Calibri" panose="020F0502020204030204" pitchFamily="34" charset="0"/>
              </a:rPr>
              <a:t>000 PLHIV </a:t>
            </a:r>
            <a:r>
              <a:rPr lang="en-GB" sz="1400" dirty="0" smtClean="0">
                <a:solidFill>
                  <a:prstClr val="black"/>
                </a:solidFill>
                <a:latin typeface="Calibri" panose="020F0502020204030204" pitchFamily="34" charset="0"/>
                <a:cs typeface="Calibri" panose="020F0502020204030204" pitchFamily="34" charset="0"/>
              </a:rPr>
              <a:t>are </a:t>
            </a:r>
            <a:r>
              <a:rPr lang="en-GB" sz="1400" dirty="0">
                <a:solidFill>
                  <a:prstClr val="black"/>
                </a:solidFill>
                <a:latin typeface="Calibri" panose="020F0502020204030204" pitchFamily="34" charset="0"/>
                <a:cs typeface="Calibri" panose="020F0502020204030204" pitchFamily="34" charset="0"/>
              </a:rPr>
              <a:t>using DTG </a:t>
            </a:r>
            <a:r>
              <a:rPr lang="en-GB" sz="1400" dirty="0" smtClean="0">
                <a:solidFill>
                  <a:prstClr val="black"/>
                </a:solidFill>
                <a:latin typeface="Calibri" panose="020F0502020204030204" pitchFamily="34" charset="0"/>
                <a:cs typeface="Calibri" panose="020F0502020204030204" pitchFamily="34" charset="0"/>
              </a:rPr>
              <a:t>globally</a:t>
            </a:r>
          </a:p>
          <a:p>
            <a:pPr marL="285750" indent="-285750">
              <a:buFont typeface="Arial" charset="0"/>
              <a:buChar char="•"/>
            </a:pPr>
            <a:endParaRPr lang="en-GB" sz="1400" dirty="0" smtClean="0">
              <a:solidFill>
                <a:prstClr val="black"/>
              </a:solidFill>
              <a:latin typeface="Calibri" panose="020F0502020204030204" pitchFamily="34" charset="0"/>
              <a:cs typeface="Calibri" panose="020F0502020204030204" pitchFamily="34" charset="0"/>
            </a:endParaRPr>
          </a:p>
          <a:p>
            <a:pPr marL="285750" indent="-285750">
              <a:buFont typeface="Arial" charset="0"/>
              <a:buChar char="•"/>
            </a:pPr>
            <a:r>
              <a:rPr lang="en-GB" sz="1400" dirty="0" smtClean="0">
                <a:solidFill>
                  <a:prstClr val="black"/>
                </a:solidFill>
                <a:latin typeface="Calibri" panose="020F0502020204030204" pitchFamily="34" charset="0"/>
                <a:cs typeface="Calibri" panose="020F0502020204030204" pitchFamily="34" charset="0"/>
              </a:rPr>
              <a:t>Early adoption of DTG in LMIC: Botswana, Brazil, </a:t>
            </a:r>
            <a:r>
              <a:rPr lang="en-GB" sz="1400" dirty="0">
                <a:solidFill>
                  <a:prstClr val="black"/>
                </a:solidFill>
                <a:latin typeface="Calibri" panose="020F0502020204030204" pitchFamily="34" charset="0"/>
                <a:cs typeface="Calibri" panose="020F0502020204030204" pitchFamily="34" charset="0"/>
              </a:rPr>
              <a:t>K</a:t>
            </a:r>
            <a:r>
              <a:rPr lang="en-GB" sz="1400" dirty="0" smtClean="0">
                <a:solidFill>
                  <a:prstClr val="black"/>
                </a:solidFill>
                <a:latin typeface="Calibri" panose="020F0502020204030204" pitchFamily="34" charset="0"/>
                <a:cs typeface="Calibri" panose="020F0502020204030204" pitchFamily="34" charset="0"/>
              </a:rPr>
              <a:t>enya and Ukraine</a:t>
            </a:r>
            <a:endParaRPr lang="en-GB" sz="1400" dirty="0">
              <a:solidFill>
                <a:prstClr val="black"/>
              </a:solidFill>
              <a:latin typeface="Calibri" panose="020F0502020204030204" pitchFamily="34" charset="0"/>
              <a:cs typeface="Calibri" panose="020F0502020204030204" pitchFamily="34" charset="0"/>
            </a:endParaRPr>
          </a:p>
        </p:txBody>
      </p:sp>
      <p:sp>
        <p:nvSpPr>
          <p:cNvPr id="3" name="TextBox 2"/>
          <p:cNvSpPr txBox="1"/>
          <p:nvPr/>
        </p:nvSpPr>
        <p:spPr>
          <a:xfrm>
            <a:off x="206072" y="6463650"/>
            <a:ext cx="8832981" cy="261610"/>
          </a:xfrm>
          <a:prstGeom prst="rect">
            <a:avLst/>
          </a:prstGeom>
          <a:noFill/>
        </p:spPr>
        <p:txBody>
          <a:bodyPr wrap="square" rtlCol="0">
            <a:spAutoFit/>
          </a:bodyPr>
          <a:lstStyle/>
          <a:p>
            <a:r>
              <a:rPr lang="en-GB" sz="1050" i="1" dirty="0" smtClean="0">
                <a:solidFill>
                  <a:prstClr val="black"/>
                </a:solidFill>
              </a:rPr>
              <a:t>*Source: GAM and personal correspondence </a:t>
            </a:r>
            <a:endParaRPr lang="en-US" sz="1050" i="1" dirty="0">
              <a:solidFill>
                <a:prstClr val="black"/>
              </a:solidFill>
            </a:endParaRPr>
          </a:p>
        </p:txBody>
      </p:sp>
      <p:graphicFrame>
        <p:nvGraphicFramePr>
          <p:cNvPr id="8" name="Chart 7"/>
          <p:cNvGraphicFramePr/>
          <p:nvPr>
            <p:extLst>
              <p:ext uri="{D42A27DB-BD31-4B8C-83A1-F6EECF244321}">
                <p14:modId xmlns:p14="http://schemas.microsoft.com/office/powerpoint/2010/main" val="2381203971"/>
              </p:ext>
            </p:extLst>
          </p:nvPr>
        </p:nvGraphicFramePr>
        <p:xfrm>
          <a:off x="7531343" y="1037547"/>
          <a:ext cx="4364444" cy="4483219"/>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10204345" y="5405341"/>
            <a:ext cx="1584176" cy="230832"/>
          </a:xfrm>
          <a:prstGeom prst="rect">
            <a:avLst/>
          </a:prstGeom>
          <a:noFill/>
        </p:spPr>
        <p:txBody>
          <a:bodyPr wrap="square" rtlCol="0">
            <a:spAutoFit/>
          </a:bodyPr>
          <a:lstStyle/>
          <a:p>
            <a:r>
              <a:rPr lang="en-GB" sz="900" dirty="0" smtClean="0">
                <a:solidFill>
                  <a:prstClr val="black"/>
                </a:solidFill>
              </a:rPr>
              <a:t>* preliminary data</a:t>
            </a:r>
            <a:endParaRPr lang="en-US" sz="900" dirty="0">
              <a:solidFill>
                <a:prstClr val="black"/>
              </a:solidFill>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398" y="809998"/>
            <a:ext cx="6356483" cy="356169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962644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388984"/>
            <a:ext cx="10972800" cy="424102"/>
          </a:xfrm>
        </p:spPr>
        <p:txBody>
          <a:bodyPr>
            <a:noAutofit/>
          </a:bodyPr>
          <a:lstStyle/>
          <a:p>
            <a:r>
              <a:rPr lang="fr-CH" sz="3200" dirty="0" err="1" smtClean="0"/>
              <a:t>Many</a:t>
            </a:r>
            <a:r>
              <a:rPr lang="fr-CH" sz="3200" dirty="0" smtClean="0"/>
              <a:t> countries </a:t>
            </a:r>
            <a:r>
              <a:rPr lang="fr-CH" sz="3200" dirty="0" err="1" smtClean="0"/>
              <a:t>already</a:t>
            </a:r>
            <a:r>
              <a:rPr lang="fr-CH" sz="3200" dirty="0" smtClean="0"/>
              <a:t> </a:t>
            </a:r>
            <a:r>
              <a:rPr lang="fr-CH" sz="3200" dirty="0" err="1" smtClean="0"/>
              <a:t>started</a:t>
            </a:r>
            <a:r>
              <a:rPr lang="fr-CH" sz="3200" dirty="0" smtClean="0"/>
              <a:t>  DTG Transition Plans </a:t>
            </a:r>
            <a:endParaRPr lang="en-US" sz="3200" dirty="0"/>
          </a:p>
        </p:txBody>
      </p:sp>
      <p:pic>
        <p:nvPicPr>
          <p:cNvPr id="6146" name="Picture 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3284" y="1371003"/>
            <a:ext cx="4465008" cy="2602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19557" y="927581"/>
            <a:ext cx="4338585" cy="26224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203288" y="1001059"/>
            <a:ext cx="4606387" cy="384721"/>
          </a:xfrm>
          <a:prstGeom prst="rect">
            <a:avLst/>
          </a:prstGeom>
          <a:noFill/>
        </p:spPr>
        <p:txBody>
          <a:bodyPr wrap="square" rtlCol="0">
            <a:spAutoFit/>
          </a:bodyPr>
          <a:lstStyle/>
          <a:p>
            <a:pPr defTabSz="457200"/>
            <a:r>
              <a:rPr lang="fr-CH" dirty="0" smtClean="0">
                <a:solidFill>
                  <a:prstClr val="black"/>
                </a:solidFill>
              </a:rPr>
              <a:t>TLD transition plan in Mozambique</a:t>
            </a:r>
            <a:endParaRPr lang="en-US" dirty="0">
              <a:solidFill>
                <a:prstClr val="black"/>
              </a:solidFill>
            </a:endParaRPr>
          </a:p>
        </p:txBody>
      </p:sp>
      <p:sp>
        <p:nvSpPr>
          <p:cNvPr id="3" name="Rectangle 2"/>
          <p:cNvSpPr/>
          <p:nvPr/>
        </p:nvSpPr>
        <p:spPr>
          <a:xfrm>
            <a:off x="901219" y="4157947"/>
            <a:ext cx="5507761" cy="307777"/>
          </a:xfrm>
          <a:prstGeom prst="rect">
            <a:avLst/>
          </a:prstGeom>
        </p:spPr>
        <p:txBody>
          <a:bodyPr wrap="square">
            <a:spAutoFit/>
          </a:bodyPr>
          <a:lstStyle/>
          <a:p>
            <a:pPr defTabSz="457200"/>
            <a:r>
              <a:rPr lang="en-US" sz="1400" b="1" dirty="0" smtClean="0">
                <a:solidFill>
                  <a:prstClr val="black"/>
                </a:solidFill>
              </a:rPr>
              <a:t>ARV </a:t>
            </a:r>
            <a:r>
              <a:rPr lang="en-US" sz="1400" b="1" dirty="0">
                <a:solidFill>
                  <a:prstClr val="black"/>
                </a:solidFill>
              </a:rPr>
              <a:t>Population and Regimen throughout TLD </a:t>
            </a:r>
            <a:r>
              <a:rPr lang="en-US" sz="1400" b="1" dirty="0" smtClean="0">
                <a:solidFill>
                  <a:prstClr val="black"/>
                </a:solidFill>
              </a:rPr>
              <a:t>Transition in </a:t>
            </a:r>
            <a:r>
              <a:rPr lang="en-US" sz="1400" b="1" dirty="0" err="1" smtClean="0">
                <a:solidFill>
                  <a:prstClr val="black"/>
                </a:solidFill>
              </a:rPr>
              <a:t>Eswatini</a:t>
            </a:r>
            <a:endParaRPr lang="en-US" sz="1400" b="1" dirty="0">
              <a:solidFill>
                <a:prstClr val="black"/>
              </a:solidFill>
            </a:endParaRPr>
          </a:p>
        </p:txBody>
      </p:sp>
      <p:graphicFrame>
        <p:nvGraphicFramePr>
          <p:cNvPr id="9" name="Chart 8"/>
          <p:cNvGraphicFramePr/>
          <p:nvPr>
            <p:extLst>
              <p:ext uri="{D42A27DB-BD31-4B8C-83A1-F6EECF244321}">
                <p14:modId xmlns:p14="http://schemas.microsoft.com/office/powerpoint/2010/main" val="2778995889"/>
              </p:ext>
            </p:extLst>
          </p:nvPr>
        </p:nvGraphicFramePr>
        <p:xfrm>
          <a:off x="473291" y="4776082"/>
          <a:ext cx="5622713" cy="1997069"/>
        </p:xfrm>
        <a:graphic>
          <a:graphicData uri="http://schemas.openxmlformats.org/drawingml/2006/chart">
            <c:chart xmlns:c="http://schemas.openxmlformats.org/drawingml/2006/chart" xmlns:r="http://schemas.openxmlformats.org/officeDocument/2006/relationships" r:id="rId4"/>
          </a:graphicData>
        </a:graphic>
      </p:graphicFrame>
      <p:pic>
        <p:nvPicPr>
          <p:cNvPr id="10" name="Picture 9"/>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25664" y="3867130"/>
            <a:ext cx="4032448" cy="2337122"/>
          </a:xfrm>
          <a:prstGeom prst="rect">
            <a:avLst/>
          </a:prstGeom>
          <a:noFill/>
          <a:ln>
            <a:noFill/>
          </a:ln>
        </p:spPr>
      </p:pic>
      <p:sp>
        <p:nvSpPr>
          <p:cNvPr id="5" name="TextBox 4"/>
          <p:cNvSpPr txBox="1"/>
          <p:nvPr/>
        </p:nvSpPr>
        <p:spPr>
          <a:xfrm>
            <a:off x="7388708" y="3550019"/>
            <a:ext cx="3306535" cy="261610"/>
          </a:xfrm>
          <a:prstGeom prst="rect">
            <a:avLst/>
          </a:prstGeom>
          <a:noFill/>
        </p:spPr>
        <p:txBody>
          <a:bodyPr wrap="square" rtlCol="0">
            <a:spAutoFit/>
          </a:bodyPr>
          <a:lstStyle/>
          <a:p>
            <a:r>
              <a:rPr lang="en-US" sz="1100" dirty="0" smtClean="0"/>
              <a:t>DTG transition plans in countries supported by PEPFAR </a:t>
            </a:r>
            <a:endParaRPr lang="en-US" sz="1100" dirty="0"/>
          </a:p>
        </p:txBody>
      </p:sp>
    </p:spTree>
    <p:extLst>
      <p:ext uri="{BB962C8B-B14F-4D97-AF65-F5344CB8AC3E}">
        <p14:creationId xmlns:p14="http://schemas.microsoft.com/office/powerpoint/2010/main" val="19770187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2"/>
          <p:cNvSpPr txBox="1">
            <a:spLocks noGrp="1" noChangeArrowheads="1"/>
          </p:cNvSpPr>
          <p:nvPr>
            <p:ph type="title"/>
          </p:nvPr>
        </p:nvSpPr>
        <p:spPr bwMode="auto">
          <a:xfrm>
            <a:off x="6197600" y="1243440"/>
            <a:ext cx="5692883" cy="4436434"/>
          </a:xfrm>
          <a:prstGeom prst="rect">
            <a:avLst/>
          </a:prstGeom>
          <a:solidFill>
            <a:srgbClr val="FFFFFF"/>
          </a:solidFill>
          <a:ln w="9525">
            <a:solidFill>
              <a:srgbClr val="000000"/>
            </a:solidFill>
            <a:miter lim="800000"/>
            <a:headEnd/>
            <a:tailEnd/>
          </a:ln>
        </p:spPr>
        <p:txBody>
          <a:bodyPr rot="0" vert="horz" wrap="square" lIns="91438" tIns="45719" rIns="91438" bIns="45719" anchor="t" anchorCtr="0">
            <a:noAutofit/>
          </a:bodyPr>
          <a:lstStyle/>
          <a:p>
            <a:pPr>
              <a:lnSpc>
                <a:spcPct val="115000"/>
              </a:lnSpc>
              <a:spcAft>
                <a:spcPts val="1000"/>
              </a:spcAft>
            </a:pPr>
            <a:r>
              <a:rPr lang="en-GB" sz="2400" b="1" baseline="30000" dirty="0" smtClean="0">
                <a:latin typeface="Calibri"/>
                <a:ea typeface="MS Mincho"/>
                <a:cs typeface="Calibri"/>
              </a:rPr>
              <a:t>Note of caution: :</a:t>
            </a:r>
            <a:r>
              <a:rPr lang="en-GB" sz="1400" baseline="30000" dirty="0" smtClean="0">
                <a:latin typeface="Calibri"/>
                <a:ea typeface="MS Mincho"/>
                <a:cs typeface="Calibri"/>
              </a:rPr>
              <a:t/>
            </a:r>
            <a:br>
              <a:rPr lang="en-GB" sz="1400" baseline="30000" dirty="0" smtClean="0">
                <a:latin typeface="Calibri"/>
                <a:ea typeface="MS Mincho"/>
                <a:cs typeface="Calibri"/>
              </a:rPr>
            </a:br>
            <a:r>
              <a:rPr lang="en-GB" sz="1400" baseline="30000" dirty="0" smtClean="0">
                <a:latin typeface="Calibri"/>
                <a:ea typeface="MS Mincho"/>
                <a:cs typeface="Calibri"/>
              </a:rPr>
              <a:t>a </a:t>
            </a:r>
            <a:r>
              <a:rPr lang="en-GB" sz="1400" dirty="0">
                <a:latin typeface="Calibri"/>
                <a:ea typeface="MS Mincho"/>
                <a:cs typeface="Calibri"/>
              </a:rPr>
              <a:t>TLD could be considered for pregnant women identified as receiving or starting ART later in the pregnancy (second or third trimester), although the switch to TLE should be ensured after delivery in case the woman does not have access to reliable contraception. TLD can be safely used in adolescents weighing more than 30 kg</a:t>
            </a:r>
            <a:r>
              <a:rPr lang="en-GB" sz="1400" dirty="0" smtClean="0">
                <a:latin typeface="Calibri"/>
                <a:ea typeface="MS Mincho"/>
                <a:cs typeface="Calibri"/>
              </a:rPr>
              <a:t>.</a:t>
            </a:r>
            <a:br>
              <a:rPr lang="en-GB" sz="1400" dirty="0" smtClean="0">
                <a:latin typeface="Calibri"/>
                <a:ea typeface="MS Mincho"/>
                <a:cs typeface="Calibri"/>
              </a:rPr>
            </a:br>
            <a:endParaRPr lang="en-US" sz="1400" dirty="0">
              <a:latin typeface="Cambria"/>
              <a:ea typeface="MS Mincho"/>
              <a:cs typeface="Times New Roman"/>
            </a:endParaRPr>
          </a:p>
          <a:p>
            <a:pPr>
              <a:lnSpc>
                <a:spcPct val="115000"/>
              </a:lnSpc>
              <a:spcAft>
                <a:spcPts val="1000"/>
              </a:spcAft>
            </a:pPr>
            <a:r>
              <a:rPr lang="en-GB" sz="1400" baseline="30000" dirty="0">
                <a:latin typeface="Calibri"/>
                <a:ea typeface="MS Mincho"/>
                <a:cs typeface="Calibri"/>
              </a:rPr>
              <a:t>b </a:t>
            </a:r>
            <a:r>
              <a:rPr lang="en-GB" sz="1400" dirty="0">
                <a:latin typeface="Calibri"/>
                <a:ea typeface="MS Mincho"/>
                <a:cs typeface="Calibri"/>
              </a:rPr>
              <a:t>Women should be advised on the possible effects of TLD on the pregnancy outcome and on the available contraceptive methods. Consistent and reliable contraception implies that contraceptive methods are widely available and easily accessible to the population, especially long acting contraceptive methods and dual contraceptive methods with condoms</a:t>
            </a:r>
            <a:r>
              <a:rPr lang="en-GB" sz="1400" dirty="0" smtClean="0">
                <a:latin typeface="Calibri"/>
                <a:ea typeface="MS Mincho"/>
                <a:cs typeface="Calibri"/>
              </a:rPr>
              <a:t>.</a:t>
            </a:r>
            <a:br>
              <a:rPr lang="en-GB" sz="1400" dirty="0" smtClean="0">
                <a:latin typeface="Calibri"/>
                <a:ea typeface="MS Mincho"/>
                <a:cs typeface="Calibri"/>
              </a:rPr>
            </a:br>
            <a:endParaRPr lang="en-US" sz="1400" dirty="0">
              <a:latin typeface="Cambria"/>
              <a:ea typeface="MS Mincho"/>
              <a:cs typeface="Times New Roman"/>
            </a:endParaRPr>
          </a:p>
          <a:p>
            <a:pPr>
              <a:lnSpc>
                <a:spcPct val="115000"/>
              </a:lnSpc>
              <a:spcAft>
                <a:spcPts val="1000"/>
              </a:spcAft>
            </a:pPr>
            <a:r>
              <a:rPr lang="en-GB" sz="1400" baseline="30000" dirty="0">
                <a:latin typeface="Calibri"/>
                <a:ea typeface="MS Mincho"/>
                <a:cs typeface="Calibri"/>
              </a:rPr>
              <a:t>c </a:t>
            </a:r>
            <a:r>
              <a:rPr lang="en-GB" sz="1400" dirty="0">
                <a:latin typeface="Calibri"/>
                <a:ea typeface="MS Mincho"/>
                <a:cs typeface="Calibri"/>
              </a:rPr>
              <a:t>TLE is a safe and effective option for women desiring pregnancy or currently pregnant until the signal of potential risk of new tube defects associated with DTG use in </a:t>
            </a:r>
            <a:r>
              <a:rPr lang="en-GB" sz="1400" dirty="0" err="1">
                <a:latin typeface="Calibri"/>
                <a:ea typeface="MS Mincho"/>
                <a:cs typeface="Calibri"/>
              </a:rPr>
              <a:t>periconception</a:t>
            </a:r>
            <a:r>
              <a:rPr lang="en-GB" sz="1400" dirty="0">
                <a:latin typeface="Calibri"/>
                <a:ea typeface="MS Mincho"/>
                <a:cs typeface="Calibri"/>
              </a:rPr>
              <a:t> period is confirmed or refuted.</a:t>
            </a:r>
            <a:endParaRPr lang="en-US" sz="1400" dirty="0">
              <a:latin typeface="Cambria"/>
              <a:ea typeface="MS Mincho"/>
              <a:cs typeface="Times New Roman"/>
            </a:endParaRPr>
          </a:p>
          <a:p>
            <a:pPr>
              <a:lnSpc>
                <a:spcPct val="115000"/>
              </a:lnSpc>
              <a:spcAft>
                <a:spcPts val="1000"/>
              </a:spcAft>
            </a:pPr>
            <a:r>
              <a:rPr lang="en-GB" sz="1100" dirty="0">
                <a:latin typeface="Calibri"/>
                <a:ea typeface="MS Mincho"/>
                <a:cs typeface="Calibri"/>
              </a:rPr>
              <a:t> </a:t>
            </a:r>
            <a:endParaRPr lang="en-US" sz="1100" dirty="0">
              <a:latin typeface="Cambria"/>
              <a:ea typeface="MS Mincho"/>
              <a:cs typeface="Times New Roman"/>
            </a:endParaRPr>
          </a:p>
        </p:txBody>
      </p:sp>
      <p:sp>
        <p:nvSpPr>
          <p:cNvPr id="6" name="Rectangle 5"/>
          <p:cNvSpPr/>
          <p:nvPr/>
        </p:nvSpPr>
        <p:spPr>
          <a:xfrm>
            <a:off x="449038" y="223851"/>
            <a:ext cx="9575495" cy="954105"/>
          </a:xfrm>
          <a:prstGeom prst="rect">
            <a:avLst/>
          </a:prstGeom>
        </p:spPr>
        <p:txBody>
          <a:bodyPr wrap="square" lIns="91438" tIns="45719" rIns="91438" bIns="45719">
            <a:spAutoFit/>
          </a:bodyPr>
          <a:lstStyle/>
          <a:p>
            <a:pPr algn="ctr"/>
            <a:r>
              <a:rPr lang="en-GB" sz="2800" b="1" dirty="0">
                <a:solidFill>
                  <a:schemeClr val="tx2"/>
                </a:solidFill>
                <a:latin typeface="+mj-lt"/>
                <a:ea typeface="+mj-ea"/>
                <a:cs typeface="+mj-cs"/>
              </a:rPr>
              <a:t>A</a:t>
            </a:r>
            <a:r>
              <a:rPr lang="en-GB" sz="2800" b="1" dirty="0" smtClean="0">
                <a:solidFill>
                  <a:schemeClr val="tx2"/>
                </a:solidFill>
                <a:latin typeface="+mj-lt"/>
                <a:ea typeface="+mj-ea"/>
                <a:cs typeface="+mj-cs"/>
              </a:rPr>
              <a:t>lgorithm </a:t>
            </a:r>
            <a:r>
              <a:rPr lang="en-GB" sz="2800" b="1" dirty="0">
                <a:solidFill>
                  <a:schemeClr val="tx2"/>
                </a:solidFill>
                <a:latin typeface="+mj-lt"/>
                <a:ea typeface="+mj-ea"/>
                <a:cs typeface="+mj-cs"/>
              </a:rPr>
              <a:t>for programmatic implementation of the new DTG </a:t>
            </a:r>
            <a:r>
              <a:rPr lang="en-GB" sz="2800" b="1" dirty="0" smtClean="0">
                <a:solidFill>
                  <a:schemeClr val="tx2"/>
                </a:solidFill>
                <a:latin typeface="+mj-lt"/>
                <a:ea typeface="+mj-ea"/>
                <a:cs typeface="+mj-cs"/>
              </a:rPr>
              <a:t>recommendation – Interim 2018 guidance</a:t>
            </a:r>
            <a:endParaRPr lang="en-US" sz="2800" b="1" dirty="0">
              <a:solidFill>
                <a:schemeClr val="tx2"/>
              </a:solidFill>
              <a:latin typeface="+mj-lt"/>
              <a:ea typeface="+mj-ea"/>
              <a:cs typeface="+mj-cs"/>
            </a:endParaRPr>
          </a:p>
        </p:txBody>
      </p:sp>
      <p:cxnSp>
        <p:nvCxnSpPr>
          <p:cNvPr id="13" name="Straight Connector 12"/>
          <p:cNvCxnSpPr>
            <a:cxnSpLocks/>
          </p:cNvCxnSpPr>
          <p:nvPr/>
        </p:nvCxnSpPr>
        <p:spPr>
          <a:xfrm flipH="1">
            <a:off x="8201053" y="10363200"/>
            <a:ext cx="209551" cy="0"/>
          </a:xfrm>
          <a:prstGeom prst="line">
            <a:avLst/>
          </a:prstGeom>
          <a:noFill/>
          <a:ln w="28575" cap="flat" cmpd="sng" algn="ctr">
            <a:solidFill>
              <a:srgbClr val="4F81BD">
                <a:shade val="95000"/>
                <a:satMod val="105000"/>
              </a:srgbClr>
            </a:solidFill>
            <a:prstDash val="solid"/>
          </a:ln>
          <a:effectLst/>
        </p:spPr>
      </p:cxnSp>
      <p:cxnSp>
        <p:nvCxnSpPr>
          <p:cNvPr id="14" name="Straight Connector 13"/>
          <p:cNvCxnSpPr>
            <a:cxnSpLocks/>
          </p:cNvCxnSpPr>
          <p:nvPr/>
        </p:nvCxnSpPr>
        <p:spPr>
          <a:xfrm flipH="1">
            <a:off x="8353449" y="10515600"/>
            <a:ext cx="209551" cy="0"/>
          </a:xfrm>
          <a:prstGeom prst="line">
            <a:avLst/>
          </a:prstGeom>
          <a:noFill/>
          <a:ln w="28575" cap="flat" cmpd="sng" algn="ctr">
            <a:solidFill>
              <a:srgbClr val="4F81BD">
                <a:shade val="95000"/>
                <a:satMod val="105000"/>
              </a:srgbClr>
            </a:solidFill>
            <a:prstDash val="solid"/>
          </a:ln>
          <a:effectLst/>
        </p:spPr>
      </p:cxnSp>
      <p:cxnSp>
        <p:nvCxnSpPr>
          <p:cNvPr id="15" name="Straight Connector 14"/>
          <p:cNvCxnSpPr>
            <a:cxnSpLocks/>
          </p:cNvCxnSpPr>
          <p:nvPr/>
        </p:nvCxnSpPr>
        <p:spPr>
          <a:xfrm flipH="1">
            <a:off x="8505853" y="10668000"/>
            <a:ext cx="209551" cy="0"/>
          </a:xfrm>
          <a:prstGeom prst="line">
            <a:avLst/>
          </a:prstGeom>
          <a:noFill/>
          <a:ln w="28575" cap="flat" cmpd="sng" algn="ctr">
            <a:solidFill>
              <a:srgbClr val="4F81BD">
                <a:shade val="95000"/>
                <a:satMod val="105000"/>
              </a:srgbClr>
            </a:solidFill>
            <a:prstDash val="solid"/>
          </a:ln>
          <a:effectLst/>
        </p:spPr>
      </p:cxnSp>
      <p:cxnSp>
        <p:nvCxnSpPr>
          <p:cNvPr id="16" name="Straight Connector 15"/>
          <p:cNvCxnSpPr>
            <a:cxnSpLocks/>
          </p:cNvCxnSpPr>
          <p:nvPr/>
        </p:nvCxnSpPr>
        <p:spPr>
          <a:xfrm flipH="1">
            <a:off x="8658249" y="10820400"/>
            <a:ext cx="209551" cy="0"/>
          </a:xfrm>
          <a:prstGeom prst="line">
            <a:avLst/>
          </a:prstGeom>
          <a:noFill/>
          <a:ln w="28575" cap="flat" cmpd="sng" algn="ctr">
            <a:solidFill>
              <a:srgbClr val="4F81BD">
                <a:shade val="95000"/>
                <a:satMod val="105000"/>
              </a:srgbClr>
            </a:solidFill>
            <a:prstDash val="solid"/>
          </a:ln>
          <a:effectLst/>
        </p:spPr>
      </p:cxnSp>
      <p:cxnSp>
        <p:nvCxnSpPr>
          <p:cNvPr id="17" name="Straight Connector 16"/>
          <p:cNvCxnSpPr>
            <a:cxnSpLocks/>
          </p:cNvCxnSpPr>
          <p:nvPr/>
        </p:nvCxnSpPr>
        <p:spPr>
          <a:xfrm flipH="1">
            <a:off x="8201053" y="10363200"/>
            <a:ext cx="209551" cy="0"/>
          </a:xfrm>
          <a:prstGeom prst="line">
            <a:avLst/>
          </a:prstGeom>
          <a:noFill/>
          <a:ln w="28575" cap="flat" cmpd="sng" algn="ctr">
            <a:solidFill>
              <a:srgbClr val="4F81BD">
                <a:shade val="95000"/>
                <a:satMod val="105000"/>
              </a:srgbClr>
            </a:solidFill>
            <a:prstDash val="solid"/>
          </a:ln>
          <a:effectLst/>
        </p:spPr>
      </p:cxnSp>
      <p:cxnSp>
        <p:nvCxnSpPr>
          <p:cNvPr id="18" name="Straight Arrow Connector 17"/>
          <p:cNvCxnSpPr>
            <a:cxnSpLocks noChangeShapeType="1"/>
          </p:cNvCxnSpPr>
          <p:nvPr/>
        </p:nvCxnSpPr>
        <p:spPr bwMode="auto">
          <a:xfrm>
            <a:off x="10525156" y="10420351"/>
            <a:ext cx="921385" cy="0"/>
          </a:xfrm>
          <a:prstGeom prst="straightConnector1">
            <a:avLst/>
          </a:prstGeom>
          <a:noFill/>
          <a:ln w="28575">
            <a:solidFill>
              <a:srgbClr val="4579B8"/>
            </a:solidFill>
            <a:round/>
            <a:headEnd/>
            <a:tailEnd type="arrow" w="med" len="med"/>
          </a:ln>
          <a:extLst>
            <a:ext uri="{909E8E84-426E-40DD-AFC4-6F175D3DCCD1}">
              <a14:hiddenFill xmlns:a14="http://schemas.microsoft.com/office/drawing/2010/main">
                <a:noFill/>
              </a14:hiddenFill>
            </a:ext>
          </a:extLst>
        </p:spPr>
      </p:cxnSp>
      <p:cxnSp>
        <p:nvCxnSpPr>
          <p:cNvPr id="21" name="Straight Arrow Connector 20"/>
          <p:cNvCxnSpPr>
            <a:cxnSpLocks noChangeShapeType="1"/>
          </p:cNvCxnSpPr>
          <p:nvPr/>
        </p:nvCxnSpPr>
        <p:spPr bwMode="auto">
          <a:xfrm>
            <a:off x="3950182" y="6449787"/>
            <a:ext cx="921385" cy="0"/>
          </a:xfrm>
          <a:prstGeom prst="straightConnector1">
            <a:avLst/>
          </a:prstGeom>
          <a:noFill/>
          <a:ln w="25400">
            <a:solidFill>
              <a:srgbClr val="4579B8"/>
            </a:solidFill>
            <a:round/>
            <a:headEnd/>
            <a:tailEnd type="arrow" w="med" len="med"/>
          </a:ln>
          <a:extLst>
            <a:ext uri="{909E8E84-426E-40DD-AFC4-6F175D3DCCD1}">
              <a14:hiddenFill xmlns:a14="http://schemas.microsoft.com/office/drawing/2010/main">
                <a:noFill/>
              </a14:hiddenFill>
            </a:ext>
          </a:extLst>
        </p:spPr>
      </p:cxnSp>
      <p:grpSp>
        <p:nvGrpSpPr>
          <p:cNvPr id="9" name="Group 8"/>
          <p:cNvGrpSpPr/>
          <p:nvPr/>
        </p:nvGrpSpPr>
        <p:grpSpPr>
          <a:xfrm>
            <a:off x="449039" y="1054839"/>
            <a:ext cx="5560060" cy="5558233"/>
            <a:chOff x="449039" y="1054839"/>
            <a:chExt cx="5560060" cy="5558233"/>
          </a:xfrm>
        </p:grpSpPr>
        <p:graphicFrame>
          <p:nvGraphicFramePr>
            <p:cNvPr id="4" name="Diagram 3"/>
            <p:cNvGraphicFramePr>
              <a:graphicFrameLocks/>
            </p:cNvGraphicFramePr>
            <p:nvPr>
              <p:extLst>
                <p:ext uri="{D42A27DB-BD31-4B8C-83A1-F6EECF244321}">
                  <p14:modId xmlns:p14="http://schemas.microsoft.com/office/powerpoint/2010/main" val="981681690"/>
                </p:ext>
              </p:extLst>
            </p:nvPr>
          </p:nvGraphicFramePr>
          <p:xfrm>
            <a:off x="449039" y="1054839"/>
            <a:ext cx="5560060" cy="55582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7" name="Straight Connector 6"/>
            <p:cNvCxnSpPr>
              <a:cxnSpLocks noChangeShapeType="1"/>
            </p:cNvCxnSpPr>
            <p:nvPr/>
          </p:nvCxnSpPr>
          <p:spPr bwMode="auto">
            <a:xfrm flipH="1">
              <a:off x="1159341" y="3461657"/>
              <a:ext cx="1747159" cy="2735036"/>
            </a:xfrm>
            <a:prstGeom prst="line">
              <a:avLst/>
            </a:prstGeom>
            <a:noFill/>
            <a:ln w="25400">
              <a:solidFill>
                <a:srgbClr val="4579B8"/>
              </a:solidFill>
              <a:round/>
              <a:headEnd/>
              <a:tailEnd type="arrow"/>
            </a:ln>
            <a:extLst>
              <a:ext uri="{909E8E84-426E-40DD-AFC4-6F175D3DCCD1}">
                <a14:hiddenFill xmlns:a14="http://schemas.microsoft.com/office/drawing/2010/main">
                  <a:noFill/>
                </a14:hiddenFill>
              </a:ext>
            </a:extLst>
          </p:spPr>
        </p:cxnSp>
        <p:cxnSp>
          <p:nvCxnSpPr>
            <p:cNvPr id="20" name="Straight Connector 19"/>
            <p:cNvCxnSpPr>
              <a:cxnSpLocks/>
            </p:cNvCxnSpPr>
            <p:nvPr/>
          </p:nvCxnSpPr>
          <p:spPr>
            <a:xfrm flipH="1">
              <a:off x="1577083" y="6441623"/>
              <a:ext cx="209551" cy="0"/>
            </a:xfrm>
            <a:prstGeom prst="line">
              <a:avLst/>
            </a:prstGeom>
            <a:noFill/>
            <a:ln w="25400" cap="flat" cmpd="sng" algn="ctr">
              <a:solidFill>
                <a:srgbClr val="4F81BD">
                  <a:shade val="95000"/>
                  <a:satMod val="105000"/>
                </a:srgbClr>
              </a:solidFill>
              <a:prstDash val="solid"/>
              <a:tailEnd type="arrow"/>
            </a:ln>
            <a:effectLst/>
          </p:spPr>
        </p:cxnSp>
        <p:cxnSp>
          <p:nvCxnSpPr>
            <p:cNvPr id="3" name="Straight Arrow Connector 2"/>
            <p:cNvCxnSpPr/>
            <p:nvPr/>
          </p:nvCxnSpPr>
          <p:spPr>
            <a:xfrm>
              <a:off x="5388429" y="4963911"/>
              <a:ext cx="16328" cy="1232807"/>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grpSp>
      <p:sp>
        <p:nvSpPr>
          <p:cNvPr id="19" name="Title 7"/>
          <p:cNvSpPr txBox="1">
            <a:spLocks/>
          </p:cNvSpPr>
          <p:nvPr/>
        </p:nvSpPr>
        <p:spPr bwMode="gray">
          <a:xfrm>
            <a:off x="6313967" y="6186727"/>
            <a:ext cx="5691766" cy="509791"/>
          </a:xfrm>
          <a:prstGeom prst="rect">
            <a:avLst/>
          </a:prstGeom>
        </p:spPr>
        <p:txBody>
          <a:bodyPr vert="horz" lIns="18000" tIns="0" rIns="360000" bIns="0" rtlCol="0" anchor="b">
            <a:noAutofit/>
          </a:bodyPr>
          <a:lstStyle>
            <a:lvl1pPr algn="l" defTabSz="914400" rtl="0" eaLnBrk="1" latinLnBrk="0" hangingPunct="1">
              <a:lnSpc>
                <a:spcPct val="90000"/>
              </a:lnSpc>
              <a:spcBef>
                <a:spcPct val="0"/>
              </a:spcBef>
              <a:buNone/>
              <a:defRPr sz="2800" b="1" kern="1200">
                <a:solidFill>
                  <a:srgbClr val="0092CC"/>
                </a:solidFill>
                <a:latin typeface="+mj-lt"/>
                <a:ea typeface="+mj-ea"/>
                <a:cs typeface="+mj-cs"/>
              </a:defRPr>
            </a:lvl1pPr>
          </a:lstStyle>
          <a:p>
            <a:pPr marL="342900" indent="-342900">
              <a:buFont typeface="Wingdings" panose="05000000000000000000" pitchFamily="2" charset="2"/>
              <a:buChar char="Ø"/>
            </a:pPr>
            <a:r>
              <a:rPr lang="en-GB" sz="2000" dirty="0" smtClean="0">
                <a:solidFill>
                  <a:srgbClr val="FF0000"/>
                </a:solidFill>
              </a:rPr>
              <a:t>NEED strong partnerships to   Strengthen PV programmes and  patient and toxicity monitoring systems </a:t>
            </a:r>
            <a:endParaRPr lang="en-US" sz="2000" dirty="0">
              <a:solidFill>
                <a:srgbClr val="FF0000"/>
              </a:solidFill>
            </a:endParaRPr>
          </a:p>
        </p:txBody>
      </p:sp>
    </p:spTree>
    <p:extLst>
      <p:ext uri="{BB962C8B-B14F-4D97-AF65-F5344CB8AC3E}">
        <p14:creationId xmlns:p14="http://schemas.microsoft.com/office/powerpoint/2010/main" val="4807556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243589" y="1462465"/>
            <a:ext cx="5583854" cy="719137"/>
          </a:xfrm>
        </p:spPr>
        <p:txBody>
          <a:bodyPr/>
          <a:lstStyle/>
          <a:p>
            <a:r>
              <a:rPr lang="en-GB" altLang="en-US" sz="4000" b="1" dirty="0" smtClean="0">
                <a:solidFill>
                  <a:srgbClr val="0066CC"/>
                </a:solidFill>
                <a:latin typeface="Ebrima" panose="02000000000000000000" pitchFamily="2" charset="0"/>
                <a:ea typeface="Ebrima" panose="02000000000000000000" pitchFamily="2" charset="0"/>
                <a:cs typeface="Ebrima" panose="02000000000000000000" pitchFamily="2" charset="0"/>
              </a:rPr>
              <a:t/>
            </a:r>
            <a:br>
              <a:rPr lang="en-GB" altLang="en-US" sz="4000" b="1" dirty="0" smtClean="0">
                <a:solidFill>
                  <a:srgbClr val="0066CC"/>
                </a:solidFill>
                <a:latin typeface="Ebrima" panose="02000000000000000000" pitchFamily="2" charset="0"/>
                <a:ea typeface="Ebrima" panose="02000000000000000000" pitchFamily="2" charset="0"/>
                <a:cs typeface="Ebrima" panose="02000000000000000000" pitchFamily="2" charset="0"/>
              </a:rPr>
            </a:br>
            <a:r>
              <a:rPr lang="en-GB" altLang="en-US" sz="4000" dirty="0">
                <a:solidFill>
                  <a:srgbClr val="0066CC"/>
                </a:solidFill>
                <a:latin typeface="Ebrima" panose="02000000000000000000" pitchFamily="2" charset="0"/>
                <a:ea typeface="Ebrima" panose="02000000000000000000" pitchFamily="2" charset="0"/>
                <a:cs typeface="Ebrima" panose="02000000000000000000" pitchFamily="2" charset="0"/>
              </a:rPr>
              <a:t/>
            </a:r>
            <a:br>
              <a:rPr lang="en-GB" altLang="en-US" sz="4000" dirty="0">
                <a:solidFill>
                  <a:srgbClr val="0066CC"/>
                </a:solidFill>
                <a:latin typeface="Ebrima" panose="02000000000000000000" pitchFamily="2" charset="0"/>
                <a:ea typeface="Ebrima" panose="02000000000000000000" pitchFamily="2" charset="0"/>
                <a:cs typeface="Ebrima" panose="02000000000000000000" pitchFamily="2" charset="0"/>
              </a:rPr>
            </a:br>
            <a:r>
              <a:rPr lang="en-GB" altLang="en-US" sz="4000" b="1" dirty="0" smtClean="0">
                <a:solidFill>
                  <a:srgbClr val="0066CC"/>
                </a:solidFill>
                <a:latin typeface="Ebrima" panose="02000000000000000000" pitchFamily="2" charset="0"/>
                <a:ea typeface="Ebrima" panose="02000000000000000000" pitchFamily="2" charset="0"/>
                <a:cs typeface="Ebrima" panose="02000000000000000000" pitchFamily="2" charset="0"/>
              </a:rPr>
              <a:t>Key messages on </a:t>
            </a:r>
            <a:br>
              <a:rPr lang="en-GB" altLang="en-US" sz="4000" b="1" dirty="0" smtClean="0">
                <a:solidFill>
                  <a:srgbClr val="0066CC"/>
                </a:solidFill>
                <a:latin typeface="Ebrima" panose="02000000000000000000" pitchFamily="2" charset="0"/>
                <a:ea typeface="Ebrima" panose="02000000000000000000" pitchFamily="2" charset="0"/>
                <a:cs typeface="Ebrima" panose="02000000000000000000" pitchFamily="2" charset="0"/>
              </a:rPr>
            </a:br>
            <a:r>
              <a:rPr lang="en-GB" altLang="en-US" sz="4000" b="1" dirty="0" smtClean="0">
                <a:solidFill>
                  <a:srgbClr val="0066CC"/>
                </a:solidFill>
                <a:latin typeface="Ebrima" panose="02000000000000000000" pitchFamily="2" charset="0"/>
                <a:ea typeface="Ebrima" panose="02000000000000000000" pitchFamily="2" charset="0"/>
                <a:cs typeface="Ebrima" panose="02000000000000000000" pitchFamily="2" charset="0"/>
              </a:rPr>
              <a:t>transition to new DAAs</a:t>
            </a:r>
            <a:endParaRPr lang="en-US" altLang="en-US" sz="4000" b="1" dirty="0" smtClean="0">
              <a:solidFill>
                <a:srgbClr val="0066CC"/>
              </a:solidFill>
              <a:latin typeface="Ebrima" panose="02000000000000000000" pitchFamily="2" charset="0"/>
              <a:ea typeface="Ebrima" panose="02000000000000000000" pitchFamily="2" charset="0"/>
              <a:cs typeface="Ebrima" panose="02000000000000000000" pitchFamily="2" charset="0"/>
            </a:endParaRPr>
          </a:p>
        </p:txBody>
      </p:sp>
      <p:sp>
        <p:nvSpPr>
          <p:cNvPr id="4099" name="Content Placeholder 2"/>
          <p:cNvSpPr>
            <a:spLocks noGrp="1"/>
          </p:cNvSpPr>
          <p:nvPr>
            <p:ph idx="1"/>
          </p:nvPr>
        </p:nvSpPr>
        <p:spPr>
          <a:xfrm>
            <a:off x="836829" y="2785565"/>
            <a:ext cx="6383388" cy="3110548"/>
          </a:xfrm>
          <a:solidFill>
            <a:srgbClr val="00B0F0"/>
          </a:solidFill>
        </p:spPr>
        <p:txBody>
          <a:bodyPr>
            <a:normAutofit/>
          </a:bodyPr>
          <a:lstStyle/>
          <a:p>
            <a:pPr>
              <a:buClr>
                <a:srgbClr val="0070C0"/>
              </a:buClr>
            </a:pPr>
            <a:r>
              <a:rPr lang="en-GB" altLang="en-US" sz="3000" b="1" dirty="0" smtClean="0">
                <a:latin typeface="Ebrima" panose="02000000000000000000" pitchFamily="2" charset="0"/>
                <a:ea typeface="Ebrima" panose="02000000000000000000" pitchFamily="2" charset="0"/>
                <a:cs typeface="Ebrima" panose="02000000000000000000" pitchFamily="2" charset="0"/>
              </a:rPr>
              <a:t>1.   </a:t>
            </a:r>
            <a:r>
              <a:rPr lang="en-GB" altLang="en-US" sz="3000" dirty="0" smtClean="0">
                <a:latin typeface="Ebrima" panose="02000000000000000000" pitchFamily="2" charset="0"/>
                <a:ea typeface="Ebrima" panose="02000000000000000000" pitchFamily="2" charset="0"/>
                <a:cs typeface="Ebrima" panose="02000000000000000000" pitchFamily="2" charset="0"/>
              </a:rPr>
              <a:t>Access is increasing</a:t>
            </a:r>
          </a:p>
          <a:p>
            <a:pPr>
              <a:buClr>
                <a:srgbClr val="0070C0"/>
              </a:buClr>
            </a:pPr>
            <a:r>
              <a:rPr lang="en-GB" altLang="en-US" sz="3000" dirty="0" smtClean="0">
                <a:latin typeface="Ebrima" panose="02000000000000000000" pitchFamily="2" charset="0"/>
                <a:ea typeface="Ebrima" panose="02000000000000000000" pitchFamily="2" charset="0"/>
                <a:cs typeface="Ebrima" panose="02000000000000000000" pitchFamily="2" charset="0"/>
              </a:rPr>
              <a:t>      but </a:t>
            </a:r>
            <a:r>
              <a:rPr lang="en-GB" altLang="en-US" sz="3000" dirty="0" smtClean="0">
                <a:solidFill>
                  <a:schemeClr val="bg1"/>
                </a:solidFill>
                <a:latin typeface="Ebrima" panose="02000000000000000000" pitchFamily="2" charset="0"/>
                <a:ea typeface="Ebrima" panose="02000000000000000000" pitchFamily="2" charset="0"/>
                <a:cs typeface="Ebrima" panose="02000000000000000000" pitchFamily="2" charset="0"/>
              </a:rPr>
              <a:t>large gap</a:t>
            </a:r>
            <a:r>
              <a:rPr lang="en-GB" altLang="en-US" sz="3000" dirty="0" smtClean="0">
                <a:latin typeface="Ebrima" panose="02000000000000000000" pitchFamily="2" charset="0"/>
                <a:ea typeface="Ebrima" panose="02000000000000000000" pitchFamily="2" charset="0"/>
                <a:cs typeface="Ebrima" panose="02000000000000000000" pitchFamily="2" charset="0"/>
              </a:rPr>
              <a:t> persists</a:t>
            </a:r>
          </a:p>
          <a:p>
            <a:pPr>
              <a:buClr>
                <a:srgbClr val="0070C0"/>
              </a:buClr>
            </a:pPr>
            <a:r>
              <a:rPr lang="en-GB" altLang="en-US" sz="3000" b="1" dirty="0" smtClean="0">
                <a:latin typeface="Ebrima" panose="02000000000000000000" pitchFamily="2" charset="0"/>
                <a:ea typeface="Ebrima" panose="02000000000000000000" pitchFamily="2" charset="0"/>
                <a:cs typeface="Ebrima" panose="02000000000000000000" pitchFamily="2" charset="0"/>
              </a:rPr>
              <a:t>2. </a:t>
            </a:r>
            <a:r>
              <a:rPr lang="en-GB" altLang="en-US" sz="3000" dirty="0">
                <a:solidFill>
                  <a:schemeClr val="bg1"/>
                </a:solidFill>
                <a:latin typeface="Ebrima" panose="02000000000000000000" pitchFamily="2" charset="0"/>
                <a:ea typeface="Ebrima" panose="02000000000000000000" pitchFamily="2" charset="0"/>
                <a:cs typeface="Ebrima" panose="02000000000000000000" pitchFamily="2" charset="0"/>
              </a:rPr>
              <a:t>Simplification</a:t>
            </a:r>
            <a:r>
              <a:rPr lang="en-GB" altLang="en-US" sz="3000" dirty="0">
                <a:latin typeface="Ebrima" panose="02000000000000000000" pitchFamily="2" charset="0"/>
                <a:ea typeface="Ebrima" panose="02000000000000000000" pitchFamily="2" charset="0"/>
                <a:cs typeface="Ebrima" panose="02000000000000000000" pitchFamily="2" charset="0"/>
              </a:rPr>
              <a:t> </a:t>
            </a:r>
            <a:r>
              <a:rPr lang="en-GB" altLang="en-US" sz="3000" dirty="0" smtClean="0">
                <a:latin typeface="Ebrima" panose="02000000000000000000" pitchFamily="2" charset="0"/>
                <a:ea typeface="Ebrima" panose="02000000000000000000" pitchFamily="2" charset="0"/>
                <a:cs typeface="Ebrima" panose="02000000000000000000" pitchFamily="2" charset="0"/>
              </a:rPr>
              <a:t>will be </a:t>
            </a:r>
            <a:r>
              <a:rPr lang="en-GB" altLang="en-US" sz="3000" dirty="0">
                <a:latin typeface="Ebrima" panose="02000000000000000000" pitchFamily="2" charset="0"/>
                <a:ea typeface="Ebrima" panose="02000000000000000000" pitchFamily="2" charset="0"/>
                <a:cs typeface="Ebrima" panose="02000000000000000000" pitchFamily="2" charset="0"/>
              </a:rPr>
              <a:t>key</a:t>
            </a:r>
            <a:endParaRPr lang="en-GB" altLang="en-US" sz="3000" dirty="0" smtClean="0">
              <a:latin typeface="Ebrima" panose="02000000000000000000" pitchFamily="2" charset="0"/>
              <a:ea typeface="Ebrima" panose="02000000000000000000" pitchFamily="2" charset="0"/>
              <a:cs typeface="Ebrima" panose="02000000000000000000" pitchFamily="2" charset="0"/>
            </a:endParaRPr>
          </a:p>
          <a:p>
            <a:pPr>
              <a:buClr>
                <a:srgbClr val="0070C0"/>
              </a:buClr>
            </a:pPr>
            <a:r>
              <a:rPr lang="en-GB" altLang="en-US" sz="3000" b="1" dirty="0" smtClean="0">
                <a:latin typeface="Ebrima" panose="02000000000000000000" pitchFamily="2" charset="0"/>
                <a:ea typeface="Ebrima" panose="02000000000000000000" pitchFamily="2" charset="0"/>
                <a:cs typeface="Ebrima" panose="02000000000000000000" pitchFamily="2" charset="0"/>
              </a:rPr>
              <a:t>3. </a:t>
            </a:r>
            <a:r>
              <a:rPr lang="en-GB" altLang="en-US" sz="3200" dirty="0" smtClean="0">
                <a:latin typeface="Ebrima" panose="02000000000000000000" pitchFamily="2" charset="0"/>
                <a:ea typeface="Ebrima" panose="02000000000000000000" pitchFamily="2" charset="0"/>
                <a:cs typeface="Ebrima" panose="02000000000000000000" pitchFamily="2" charset="0"/>
              </a:rPr>
              <a:t>Create more </a:t>
            </a:r>
            <a:r>
              <a:rPr lang="en-GB" altLang="en-US" sz="3200" dirty="0" smtClean="0">
                <a:solidFill>
                  <a:schemeClr val="bg1"/>
                </a:solidFill>
                <a:latin typeface="Ebrima" panose="02000000000000000000" pitchFamily="2" charset="0"/>
                <a:ea typeface="Ebrima" panose="02000000000000000000" pitchFamily="2" charset="0"/>
                <a:cs typeface="Ebrima" panose="02000000000000000000" pitchFamily="2" charset="0"/>
              </a:rPr>
              <a:t>opportunities</a:t>
            </a:r>
            <a:endParaRPr lang="en-US" altLang="en-US" sz="3200" dirty="0" smtClean="0">
              <a:latin typeface="Ebrima" panose="02000000000000000000" pitchFamily="2" charset="0"/>
              <a:ea typeface="Ebrima" panose="02000000000000000000" pitchFamily="2" charset="0"/>
              <a:cs typeface="Ebrima" panose="02000000000000000000" pitchFamily="2" charset="0"/>
            </a:endParaRPr>
          </a:p>
        </p:txBody>
      </p:sp>
      <p:pic>
        <p:nvPicPr>
          <p:cNvPr id="686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27443" y="347869"/>
            <a:ext cx="6364557" cy="4194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6666119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16081" y="152401"/>
            <a:ext cx="9306457" cy="513140"/>
          </a:xfrm>
        </p:spPr>
        <p:txBody>
          <a:bodyPr>
            <a:normAutofit/>
          </a:bodyPr>
          <a:lstStyle/>
          <a:p>
            <a:r>
              <a:rPr lang="en-US" b="1" dirty="0" smtClean="0"/>
              <a:t>Implementation considerations for DTG transition </a:t>
            </a:r>
            <a:endParaRPr lang="en-US" b="1"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2538" y="1217840"/>
            <a:ext cx="2239503" cy="296635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45"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10917" y="1440316"/>
            <a:ext cx="1900691" cy="274388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4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93561" y="3335111"/>
            <a:ext cx="1836107" cy="26098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Rectangle 3"/>
          <p:cNvSpPr/>
          <p:nvPr/>
        </p:nvSpPr>
        <p:spPr>
          <a:xfrm>
            <a:off x="525235" y="917913"/>
            <a:ext cx="5960232" cy="6186309"/>
          </a:xfrm>
          <a:prstGeom prst="rect">
            <a:avLst/>
          </a:prstGeom>
        </p:spPr>
        <p:txBody>
          <a:bodyPr wrap="square">
            <a:spAutoFit/>
          </a:bodyPr>
          <a:lstStyle/>
          <a:p>
            <a:pPr marL="342900" indent="-342900">
              <a:buFont typeface="Arial" panose="020B0604020202020204" pitchFamily="34" charset="0"/>
              <a:buChar char="•"/>
            </a:pPr>
            <a:r>
              <a:rPr lang="en-US" b="1" dirty="0" smtClean="0"/>
              <a:t>Consider </a:t>
            </a:r>
            <a:r>
              <a:rPr lang="en-US" b="1" dirty="0"/>
              <a:t>clinical, programmatic and operational factors  (</a:t>
            </a:r>
            <a:r>
              <a:rPr lang="en-US" b="1" dirty="0" err="1"/>
              <a:t>eg</a:t>
            </a:r>
            <a:r>
              <a:rPr lang="en-US" b="1" dirty="0"/>
              <a:t>:  </a:t>
            </a:r>
            <a:r>
              <a:rPr lang="en-US" b="1" dirty="0" smtClean="0"/>
              <a:t>NNRTI PDR information</a:t>
            </a:r>
            <a:r>
              <a:rPr lang="en-US" b="1" dirty="0"/>
              <a:t>, access  to generic FDCs, </a:t>
            </a:r>
            <a:r>
              <a:rPr lang="en-US" b="1" dirty="0" smtClean="0">
                <a:solidFill>
                  <a:srgbClr val="00B050"/>
                </a:solidFill>
              </a:rPr>
              <a:t>access to contraceptive methods, </a:t>
            </a:r>
            <a:r>
              <a:rPr lang="en-US" b="1" dirty="0" smtClean="0"/>
              <a:t>training </a:t>
            </a:r>
            <a:r>
              <a:rPr lang="en-US" b="1" dirty="0"/>
              <a:t>capacity of HCWs, </a:t>
            </a:r>
            <a:r>
              <a:rPr lang="en-US" b="1" dirty="0" smtClean="0"/>
              <a:t>adequate monitoring </a:t>
            </a:r>
            <a:r>
              <a:rPr lang="en-US" b="1" dirty="0"/>
              <a:t>tools,  </a:t>
            </a:r>
            <a:r>
              <a:rPr lang="en-US" b="1" dirty="0">
                <a:solidFill>
                  <a:srgbClr val="00B050"/>
                </a:solidFill>
              </a:rPr>
              <a:t>EFV stock status,</a:t>
            </a:r>
            <a:r>
              <a:rPr lang="en-US" b="1" dirty="0"/>
              <a:t> priority populations for phase in</a:t>
            </a:r>
            <a:r>
              <a:rPr lang="en-US" b="1" dirty="0" smtClean="0"/>
              <a:t>).</a:t>
            </a:r>
            <a:endParaRPr lang="en-US" b="1" dirty="0"/>
          </a:p>
          <a:p>
            <a:pPr marL="342900" indent="-342900">
              <a:buFont typeface="Arial" panose="020B0604020202020204" pitchFamily="34" charset="0"/>
              <a:buChar char="•"/>
            </a:pPr>
            <a:endParaRPr lang="en-US" b="1" dirty="0" smtClean="0"/>
          </a:p>
          <a:p>
            <a:pPr marL="342900" indent="-342900">
              <a:buFont typeface="Arial" panose="020B0604020202020204" pitchFamily="34" charset="0"/>
              <a:buChar char="•"/>
            </a:pPr>
            <a:r>
              <a:rPr lang="en-US" b="1" dirty="0" smtClean="0">
                <a:solidFill>
                  <a:srgbClr val="00B050"/>
                </a:solidFill>
              </a:rPr>
              <a:t>Ensure adequate supply to meet anticipated demand (phased approach recommended).</a:t>
            </a:r>
          </a:p>
          <a:p>
            <a:pPr marL="342900" indent="-342900">
              <a:buFont typeface="Arial" panose="020B0604020202020204" pitchFamily="34" charset="0"/>
              <a:buChar char="•"/>
            </a:pPr>
            <a:endParaRPr lang="en-US" b="1" dirty="0" smtClean="0">
              <a:solidFill>
                <a:srgbClr val="00B050"/>
              </a:solidFill>
            </a:endParaRPr>
          </a:p>
          <a:p>
            <a:pPr marL="342900" indent="-342900">
              <a:buFont typeface="Arial" panose="020B0604020202020204" pitchFamily="34" charset="0"/>
              <a:buChar char="•"/>
            </a:pPr>
            <a:r>
              <a:rPr lang="en-US" b="1" dirty="0" smtClean="0">
                <a:solidFill>
                  <a:srgbClr val="00B050"/>
                </a:solidFill>
              </a:rPr>
              <a:t>Plan drug orders </a:t>
            </a:r>
            <a:r>
              <a:rPr lang="en-US" b="1" dirty="0">
                <a:solidFill>
                  <a:srgbClr val="00B050"/>
                </a:solidFill>
              </a:rPr>
              <a:t>with </a:t>
            </a:r>
            <a:r>
              <a:rPr lang="en-US" b="1" dirty="0" smtClean="0">
                <a:solidFill>
                  <a:srgbClr val="00B050"/>
                </a:solidFill>
              </a:rPr>
              <a:t>as much advance notice as possible to procurement agents and suppliers. </a:t>
            </a:r>
          </a:p>
          <a:p>
            <a:r>
              <a:rPr lang="en-US" dirty="0" smtClean="0">
                <a:solidFill>
                  <a:srgbClr val="00B050"/>
                </a:solidFill>
              </a:rPr>
              <a:t> </a:t>
            </a:r>
          </a:p>
          <a:p>
            <a:pPr marL="342900" indent="-342900">
              <a:buFont typeface="Arial" panose="020B0604020202020204" pitchFamily="34" charset="0"/>
              <a:buChar char="•"/>
            </a:pPr>
            <a:r>
              <a:rPr lang="en-US" b="1" dirty="0" smtClean="0">
                <a:solidFill>
                  <a:srgbClr val="00B050"/>
                </a:solidFill>
              </a:rPr>
              <a:t>Ensure </a:t>
            </a:r>
            <a:r>
              <a:rPr lang="en-US" b="1" dirty="0">
                <a:solidFill>
                  <a:srgbClr val="00B050"/>
                </a:solidFill>
              </a:rPr>
              <a:t>sufficient buffer </a:t>
            </a:r>
            <a:r>
              <a:rPr lang="en-US" b="1" dirty="0" smtClean="0">
                <a:solidFill>
                  <a:srgbClr val="00B050"/>
                </a:solidFill>
              </a:rPr>
              <a:t>stocks  of older and new drugs throughout </a:t>
            </a:r>
            <a:r>
              <a:rPr lang="en-US" b="1" dirty="0">
                <a:solidFill>
                  <a:srgbClr val="00B050"/>
                </a:solidFill>
              </a:rPr>
              <a:t>the transition </a:t>
            </a:r>
            <a:r>
              <a:rPr lang="en-US" b="1" dirty="0" smtClean="0">
                <a:solidFill>
                  <a:srgbClr val="00B050"/>
                </a:solidFill>
              </a:rPr>
              <a:t>period and </a:t>
            </a:r>
            <a:r>
              <a:rPr lang="en-US" b="1" dirty="0">
                <a:solidFill>
                  <a:srgbClr val="00B050"/>
                </a:solidFill>
              </a:rPr>
              <a:t>beyond. </a:t>
            </a:r>
            <a:endParaRPr lang="en-US" b="1" dirty="0" smtClean="0">
              <a:solidFill>
                <a:srgbClr val="00B050"/>
              </a:solidFill>
            </a:endParaRPr>
          </a:p>
          <a:p>
            <a:pPr marL="342900" indent="-342900">
              <a:buFont typeface="Arial" panose="020B0604020202020204" pitchFamily="34" charset="0"/>
              <a:buChar char="•"/>
            </a:pPr>
            <a:endParaRPr lang="en-US" b="1" dirty="0"/>
          </a:p>
          <a:p>
            <a:pPr marL="342900" indent="-342900">
              <a:buFont typeface="Arial" panose="020B0604020202020204" pitchFamily="34" charset="0"/>
              <a:buChar char="•"/>
            </a:pPr>
            <a:r>
              <a:rPr lang="en-US" b="1" dirty="0" smtClean="0"/>
              <a:t>Implementation of active toxicity surveillance </a:t>
            </a:r>
          </a:p>
          <a:p>
            <a:pPr marL="342900" indent="-342900">
              <a:buFont typeface="Arial" panose="020B0604020202020204" pitchFamily="34" charset="0"/>
              <a:buChar char="•"/>
            </a:pPr>
            <a:endParaRPr lang="en-US" b="1" dirty="0"/>
          </a:p>
          <a:p>
            <a:pPr marL="342900" indent="-342900">
              <a:buFont typeface="Arial" panose="020B0604020202020204" pitchFamily="34" charset="0"/>
              <a:buChar char="•"/>
            </a:pPr>
            <a:r>
              <a:rPr lang="en-US" b="1" dirty="0" smtClean="0"/>
              <a:t>Appropriate communication/messaging to communities.</a:t>
            </a:r>
            <a:endParaRPr lang="en-US" dirty="0" smtClean="0"/>
          </a:p>
          <a:p>
            <a:endParaRPr lang="en-US" dirty="0"/>
          </a:p>
        </p:txBody>
      </p:sp>
    </p:spTree>
    <p:extLst>
      <p:ext uri="{BB962C8B-B14F-4D97-AF65-F5344CB8AC3E}">
        <p14:creationId xmlns:p14="http://schemas.microsoft.com/office/powerpoint/2010/main" val="38202988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9" name="Picture Placeholder 3"/>
          <p:cNvPicPr>
            <a:picLocks noGrp="1" noChangeAspect="1"/>
          </p:cNvPicPr>
          <p:nvPr>
            <p:ph type="pic" sz="quarter" idx="17"/>
          </p:nvPr>
        </p:nvPicPr>
        <p:blipFill>
          <a:blip r:embed="rId3"/>
          <a:srcRect t="6592" b="6592"/>
          <a:stretch>
            <a:fillRect/>
          </a:stretch>
        </p:blipFill>
        <p:spPr>
          <a:xfrm>
            <a:off x="3960929" y="117350"/>
            <a:ext cx="5273559" cy="2967164"/>
          </a:xfrm>
          <a:ln w="38100" cap="sq">
            <a:solidFill>
              <a:srgbClr val="000000"/>
            </a:solidFill>
            <a:miter lim="800000"/>
          </a:ln>
          <a:effectLst>
            <a:outerShdw blurRad="50800" dist="38100" dir="2700000" algn="tl" rotWithShape="0">
              <a:srgbClr val="000000">
                <a:alpha val="43000"/>
              </a:srgbClr>
            </a:outerShdw>
          </a:effectLst>
        </p:spPr>
      </p:pic>
      <p:pic>
        <p:nvPicPr>
          <p:cNvPr id="39937" name="778B4885-180C-4E66-BF44-57AEFB55DECB" descr="778B4885-180C-4E66-BF44-57AEFB55DECB"/>
          <p:cNvPicPr>
            <a:picLocks noChangeAspect="1" noChangeArrowheads="1"/>
          </p:cNvPicPr>
          <p:nvPr/>
        </p:nvPicPr>
        <p:blipFill>
          <a:blip r:embed="rId4"/>
          <a:srcRect l="807" r="12608" b="34569"/>
          <a:stretch>
            <a:fillRect/>
          </a:stretch>
        </p:blipFill>
        <p:spPr bwMode="auto">
          <a:xfrm>
            <a:off x="1202938" y="3395398"/>
            <a:ext cx="4772941" cy="27051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180013" y="3296076"/>
            <a:ext cx="4325937" cy="830997"/>
          </a:xfrm>
          <a:prstGeom prst="rect">
            <a:avLst/>
          </a:prstGeom>
          <a:solidFill>
            <a:schemeClr val="tx1">
              <a:lumMod val="95000"/>
              <a:lumOff val="5000"/>
              <a:alpha val="50000"/>
            </a:schemeClr>
          </a:solidFill>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hangingPunct="1"/>
            <a:endParaRPr lang="fr-FR" altLang="en-US" sz="2400" b="1" dirty="0">
              <a:solidFill>
                <a:prstClr val="white"/>
              </a:solidFill>
              <a:latin typeface="Ebrima" pitchFamily="2" charset="0"/>
            </a:endParaRPr>
          </a:p>
          <a:p>
            <a:pPr algn="ctr" eaLnBrk="1" hangingPunct="1"/>
            <a:r>
              <a:rPr lang="fr-FR" altLang="en-US" sz="2400" b="1" dirty="0" err="1" smtClean="0">
                <a:solidFill>
                  <a:prstClr val="white"/>
                </a:solidFill>
                <a:latin typeface="Ebrima" pitchFamily="2" charset="0"/>
              </a:rPr>
              <a:t>Technical</a:t>
            </a:r>
            <a:r>
              <a:rPr lang="fr-FR" altLang="en-US" sz="2400" b="1" dirty="0" smtClean="0">
                <a:solidFill>
                  <a:prstClr val="white"/>
                </a:solidFill>
                <a:latin typeface="Ebrima" pitchFamily="2" charset="0"/>
              </a:rPr>
              <a:t> support </a:t>
            </a:r>
            <a:endParaRPr lang="en-US" altLang="en-US" sz="2400" b="1" dirty="0">
              <a:solidFill>
                <a:prstClr val="white"/>
              </a:solidFill>
              <a:latin typeface="Ebrima" pitchFamily="2" charset="0"/>
            </a:endParaRPr>
          </a:p>
        </p:txBody>
      </p:sp>
      <p:sp>
        <p:nvSpPr>
          <p:cNvPr id="53254" name="Slide Number Placeholder 5"/>
          <p:cNvSpPr>
            <a:spLocks noGrp="1"/>
          </p:cNvSpPr>
          <p:nvPr>
            <p:ph type="sldNum" sz="quarter" idx="27"/>
          </p:nvPr>
        </p:nvSpPr>
        <p:spPr bwMode="invGray">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110000"/>
              </a:lnSpc>
              <a:spcBef>
                <a:spcPts val="1000"/>
              </a:spcBef>
              <a:spcAft>
                <a:spcPts val="600"/>
              </a:spcAft>
              <a:buClr>
                <a:schemeClr val="tx1"/>
              </a:buClr>
              <a:buSzPct val="80000"/>
              <a:defRPr sz="1400">
                <a:solidFill>
                  <a:schemeClr val="tx1"/>
                </a:solidFill>
                <a:latin typeface="Arial" charset="0"/>
                <a:ea typeface="ＭＳ Ｐゴシック" pitchFamily="34" charset="-128"/>
                <a:cs typeface="Times New Roman" pitchFamily="18" charset="0"/>
              </a:defRPr>
            </a:lvl1pPr>
            <a:lvl2pPr marL="742950" indent="-285750" eaLnBrk="0" hangingPunct="0">
              <a:lnSpc>
                <a:spcPct val="110000"/>
              </a:lnSpc>
              <a:spcBef>
                <a:spcPts val="500"/>
              </a:spcBef>
              <a:spcAft>
                <a:spcPts val="600"/>
              </a:spcAft>
              <a:buClr>
                <a:schemeClr val="tx1"/>
              </a:buClr>
              <a:buSzPct val="100000"/>
              <a:buFont typeface="Arial" charset="0"/>
              <a:buChar char="•"/>
              <a:defRPr sz="1400">
                <a:solidFill>
                  <a:schemeClr val="tx1"/>
                </a:solidFill>
                <a:latin typeface="Arial" charset="0"/>
                <a:ea typeface="Times New Roman" pitchFamily="18" charset="0"/>
                <a:cs typeface="Times New Roman" pitchFamily="18" charset="0"/>
              </a:defRPr>
            </a:lvl2pPr>
            <a:lvl3pPr marL="1143000" indent="-228600" eaLnBrk="0" hangingPunct="0">
              <a:lnSpc>
                <a:spcPct val="110000"/>
              </a:lnSpc>
              <a:spcBef>
                <a:spcPts val="500"/>
              </a:spcBef>
              <a:spcAft>
                <a:spcPts val="600"/>
              </a:spcAft>
              <a:buClr>
                <a:schemeClr val="tx1"/>
              </a:buClr>
              <a:buSzPct val="100000"/>
              <a:buFont typeface="Arial" charset="0"/>
              <a:buChar char="•"/>
              <a:defRPr sz="1400">
                <a:solidFill>
                  <a:schemeClr val="tx1"/>
                </a:solidFill>
                <a:latin typeface="Arial" charset="0"/>
                <a:ea typeface="Times New Roman" pitchFamily="18" charset="0"/>
                <a:cs typeface="Times New Roman" pitchFamily="18" charset="0"/>
              </a:defRPr>
            </a:lvl3pPr>
            <a:lvl4pPr marL="1600200" indent="-228600" eaLnBrk="0" hangingPunct="0">
              <a:lnSpc>
                <a:spcPct val="110000"/>
              </a:lnSpc>
              <a:spcBef>
                <a:spcPts val="500"/>
              </a:spcBef>
              <a:spcAft>
                <a:spcPts val="600"/>
              </a:spcAft>
              <a:buClr>
                <a:schemeClr val="tx1"/>
              </a:buClr>
              <a:buSzPct val="100000"/>
              <a:buFont typeface="Arial" charset="0"/>
              <a:buChar char="•"/>
              <a:tabLst>
                <a:tab pos="1074738" algn="l"/>
              </a:tabLst>
              <a:defRPr sz="1400">
                <a:solidFill>
                  <a:schemeClr val="tx1"/>
                </a:solidFill>
                <a:latin typeface="Arial" charset="0"/>
                <a:ea typeface="Times New Roman" pitchFamily="18" charset="0"/>
                <a:cs typeface="Times New Roman" pitchFamily="18" charset="0"/>
              </a:defRPr>
            </a:lvl4pPr>
            <a:lvl5pPr marL="2057400" indent="-228600" eaLnBrk="0" hangingPunct="0">
              <a:lnSpc>
                <a:spcPct val="110000"/>
              </a:lnSpc>
              <a:spcBef>
                <a:spcPts val="500"/>
              </a:spcBef>
              <a:spcAft>
                <a:spcPts val="600"/>
              </a:spcAft>
              <a:buClr>
                <a:schemeClr val="tx1"/>
              </a:buClr>
              <a:buSzPct val="100000"/>
              <a:buFont typeface="Arial" charset="0"/>
              <a:buChar char="•"/>
              <a:defRPr sz="1400">
                <a:solidFill>
                  <a:schemeClr val="tx1"/>
                </a:solidFill>
                <a:latin typeface="Arial" charset="0"/>
                <a:ea typeface="Times New Roman" pitchFamily="18" charset="0"/>
                <a:cs typeface="Times New Roman" pitchFamily="18" charset="0"/>
              </a:defRPr>
            </a:lvl5pPr>
            <a:lvl6pPr marL="2514600" indent="-228600" defTabSz="457200" eaLnBrk="0" fontAlgn="base" hangingPunct="0">
              <a:lnSpc>
                <a:spcPct val="110000"/>
              </a:lnSpc>
              <a:spcBef>
                <a:spcPts val="500"/>
              </a:spcBef>
              <a:spcAft>
                <a:spcPts val="600"/>
              </a:spcAft>
              <a:buClr>
                <a:schemeClr val="tx1"/>
              </a:buClr>
              <a:buSzPct val="100000"/>
              <a:buFont typeface="Arial" charset="0"/>
              <a:buChar char="•"/>
              <a:defRPr sz="1400">
                <a:solidFill>
                  <a:schemeClr val="tx1"/>
                </a:solidFill>
                <a:latin typeface="Arial" charset="0"/>
                <a:ea typeface="Times New Roman" pitchFamily="18" charset="0"/>
                <a:cs typeface="Times New Roman" pitchFamily="18" charset="0"/>
              </a:defRPr>
            </a:lvl6pPr>
            <a:lvl7pPr marL="2971800" indent="-228600" defTabSz="457200" eaLnBrk="0" fontAlgn="base" hangingPunct="0">
              <a:lnSpc>
                <a:spcPct val="110000"/>
              </a:lnSpc>
              <a:spcBef>
                <a:spcPts val="500"/>
              </a:spcBef>
              <a:spcAft>
                <a:spcPts val="600"/>
              </a:spcAft>
              <a:buClr>
                <a:schemeClr val="tx1"/>
              </a:buClr>
              <a:buSzPct val="100000"/>
              <a:buFont typeface="Arial" charset="0"/>
              <a:buChar char="•"/>
              <a:defRPr sz="1400">
                <a:solidFill>
                  <a:schemeClr val="tx1"/>
                </a:solidFill>
                <a:latin typeface="Arial" charset="0"/>
                <a:ea typeface="Times New Roman" pitchFamily="18" charset="0"/>
                <a:cs typeface="Times New Roman" pitchFamily="18" charset="0"/>
              </a:defRPr>
            </a:lvl7pPr>
            <a:lvl8pPr marL="3429000" indent="-228600" defTabSz="457200" eaLnBrk="0" fontAlgn="base" hangingPunct="0">
              <a:lnSpc>
                <a:spcPct val="110000"/>
              </a:lnSpc>
              <a:spcBef>
                <a:spcPts val="500"/>
              </a:spcBef>
              <a:spcAft>
                <a:spcPts val="600"/>
              </a:spcAft>
              <a:buClr>
                <a:schemeClr val="tx1"/>
              </a:buClr>
              <a:buSzPct val="100000"/>
              <a:buFont typeface="Arial" charset="0"/>
              <a:buChar char="•"/>
              <a:defRPr sz="1400">
                <a:solidFill>
                  <a:schemeClr val="tx1"/>
                </a:solidFill>
                <a:latin typeface="Arial" charset="0"/>
                <a:ea typeface="Times New Roman" pitchFamily="18" charset="0"/>
                <a:cs typeface="Times New Roman" pitchFamily="18" charset="0"/>
              </a:defRPr>
            </a:lvl8pPr>
            <a:lvl9pPr marL="3886200" indent="-228600" defTabSz="457200" eaLnBrk="0" fontAlgn="base" hangingPunct="0">
              <a:lnSpc>
                <a:spcPct val="110000"/>
              </a:lnSpc>
              <a:spcBef>
                <a:spcPts val="500"/>
              </a:spcBef>
              <a:spcAft>
                <a:spcPts val="600"/>
              </a:spcAft>
              <a:buClr>
                <a:schemeClr val="tx1"/>
              </a:buClr>
              <a:buSzPct val="100000"/>
              <a:buFont typeface="Arial" charset="0"/>
              <a:buChar char="•"/>
              <a:defRPr sz="1400">
                <a:solidFill>
                  <a:schemeClr val="tx1"/>
                </a:solidFill>
                <a:latin typeface="Arial" charset="0"/>
                <a:ea typeface="Times New Roman" pitchFamily="18" charset="0"/>
                <a:cs typeface="Times New Roman" pitchFamily="18" charset="0"/>
              </a:defRPr>
            </a:lvl9pPr>
          </a:lstStyle>
          <a:p>
            <a:pPr eaLnBrk="1" hangingPunct="1">
              <a:lnSpc>
                <a:spcPct val="100000"/>
              </a:lnSpc>
              <a:spcBef>
                <a:spcPct val="0"/>
              </a:spcBef>
              <a:spcAft>
                <a:spcPct val="0"/>
              </a:spcAft>
              <a:buClrTx/>
              <a:buSzTx/>
            </a:pPr>
            <a:fld id="{17597BA6-DE3E-4486-AC14-6B8D71B581BC}" type="slidenum">
              <a:rPr lang="en-US" altLang="en-US" sz="800">
                <a:solidFill>
                  <a:prstClr val="black"/>
                </a:solidFill>
                <a:latin typeface="Ebrima" pitchFamily="2" charset="0"/>
              </a:rPr>
              <a:pPr eaLnBrk="1" hangingPunct="1">
                <a:lnSpc>
                  <a:spcPct val="100000"/>
                </a:lnSpc>
                <a:spcBef>
                  <a:spcPct val="0"/>
                </a:spcBef>
                <a:spcAft>
                  <a:spcPct val="0"/>
                </a:spcAft>
                <a:buClrTx/>
                <a:buSzTx/>
              </a:pPr>
              <a:t>21</a:t>
            </a:fld>
            <a:endParaRPr lang="en-US" altLang="en-US" sz="800">
              <a:solidFill>
                <a:prstClr val="black"/>
              </a:solidFill>
              <a:latin typeface="Ebrima" pitchFamily="2" charset="0"/>
            </a:endParaRPr>
          </a:p>
        </p:txBody>
      </p:sp>
      <p:sp>
        <p:nvSpPr>
          <p:cNvPr id="15" name="TextBox 14"/>
          <p:cNvSpPr txBox="1"/>
          <p:nvPr/>
        </p:nvSpPr>
        <p:spPr>
          <a:xfrm>
            <a:off x="1782763" y="4189413"/>
            <a:ext cx="2327275" cy="830262"/>
          </a:xfrm>
          <a:prstGeom prst="rect">
            <a:avLst/>
          </a:prstGeom>
          <a:solidFill>
            <a:schemeClr val="tx1">
              <a:lumMod val="95000"/>
              <a:lumOff val="5000"/>
              <a:alpha val="50000"/>
            </a:schemeClr>
          </a:solidFill>
        </p:spPr>
        <p:txBody>
          <a:bodyPr>
            <a:spAutoFit/>
          </a:bodyPr>
          <a:lstStyle>
            <a:defPPr>
              <a:defRPr lang="en-US"/>
            </a:defPPr>
            <a:lvl1pPr algn="ctr">
              <a:defRPr sz="2400">
                <a:solidFill>
                  <a:schemeClr val="bg1"/>
                </a:solidFill>
              </a:defRPr>
            </a:lvl1pPr>
          </a:lstStyle>
          <a:p>
            <a:pPr>
              <a:defRPr/>
            </a:pPr>
            <a:r>
              <a:rPr lang="fr-CH" b="1" dirty="0" smtClean="0">
                <a:solidFill>
                  <a:prstClr val="white"/>
                </a:solidFill>
                <a:latin typeface="Ebrima"/>
              </a:rPr>
              <a:t>Policy and </a:t>
            </a:r>
            <a:r>
              <a:rPr lang="en-US" b="1" dirty="0" smtClean="0">
                <a:solidFill>
                  <a:prstClr val="white"/>
                </a:solidFill>
                <a:latin typeface="Ebrima"/>
              </a:rPr>
              <a:t> </a:t>
            </a:r>
            <a:r>
              <a:rPr lang="en-US" b="1" dirty="0">
                <a:solidFill>
                  <a:prstClr val="white"/>
                </a:solidFill>
                <a:latin typeface="Ebrima"/>
              </a:rPr>
              <a:t>orientation</a:t>
            </a:r>
            <a:endParaRPr lang="en-US" b="1" dirty="0" smtClean="0">
              <a:solidFill>
                <a:prstClr val="white"/>
              </a:solidFill>
              <a:latin typeface="Ebrima"/>
            </a:endParaRPr>
          </a:p>
        </p:txBody>
      </p:sp>
      <p:pic>
        <p:nvPicPr>
          <p:cNvPr id="16397" name="Picture 2"/>
          <p:cNvPicPr>
            <a:picLocks noChangeAspect="1" noChangeArrowheads="1"/>
          </p:cNvPicPr>
          <p:nvPr/>
        </p:nvPicPr>
        <p:blipFill rotWithShape="1">
          <a:blip r:embed="rId5"/>
          <a:srcRect l="7880"/>
          <a:stretch/>
        </p:blipFill>
        <p:spPr bwMode="auto">
          <a:xfrm>
            <a:off x="6229879" y="3135840"/>
            <a:ext cx="4119563" cy="27019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18" name="Text Placeholder 2"/>
          <p:cNvSpPr>
            <a:spLocks noGrp="1"/>
          </p:cNvSpPr>
          <p:nvPr>
            <p:ph type="body" sz="quarter" idx="18"/>
          </p:nvPr>
        </p:nvSpPr>
        <p:spPr>
          <a:xfrm>
            <a:off x="0" y="832908"/>
            <a:ext cx="4334932" cy="2878666"/>
          </a:xfrm>
        </p:spPr>
        <p:txBody>
          <a:bodyPr wrap="square" numCol="1" anchor="t" anchorCtr="0" compatLnSpc="1">
            <a:prstTxWarp prst="textNoShape">
              <a:avLst/>
            </a:prstTxWarp>
          </a:bodyPr>
          <a:lstStyle/>
          <a:p>
            <a:pPr marL="0" indent="0"/>
            <a:r>
              <a:rPr lang="en-US" altLang="en-US" sz="3200" dirty="0" smtClean="0"/>
              <a:t>WHO is engaged in transitioning </a:t>
            </a:r>
            <a:r>
              <a:rPr lang="en-US" altLang="en-US" sz="3200" dirty="0"/>
              <a:t>to new drugs and </a:t>
            </a:r>
            <a:r>
              <a:rPr lang="en-US" altLang="en-US" sz="3200" dirty="0" smtClean="0"/>
              <a:t>formulations for Hepatitis and HIV</a:t>
            </a:r>
          </a:p>
          <a:p>
            <a:pPr marL="0" indent="0"/>
            <a:endParaRPr lang="en-US" altLang="en-US" sz="3200" dirty="0" smtClean="0"/>
          </a:p>
        </p:txBody>
      </p:sp>
      <p:sp>
        <p:nvSpPr>
          <p:cNvPr id="19" name="TextBox 18"/>
          <p:cNvSpPr txBox="1"/>
          <p:nvPr/>
        </p:nvSpPr>
        <p:spPr>
          <a:xfrm>
            <a:off x="4735909" y="706010"/>
            <a:ext cx="1738048" cy="830997"/>
          </a:xfrm>
          <a:prstGeom prst="rect">
            <a:avLst/>
          </a:prstGeom>
          <a:solidFill>
            <a:schemeClr val="tx1">
              <a:lumMod val="95000"/>
              <a:lumOff val="5000"/>
              <a:alpha val="50000"/>
            </a:schemeClr>
          </a:solidFill>
        </p:spPr>
        <p:txBody>
          <a:bodyPr wrap="square">
            <a:spAutoFit/>
          </a:bodyPr>
          <a:lstStyle>
            <a:defPPr>
              <a:defRPr lang="en-US"/>
            </a:defPPr>
            <a:lvl1pPr algn="ctr">
              <a:defRPr sz="2400">
                <a:solidFill>
                  <a:schemeClr val="bg1"/>
                </a:solidFill>
              </a:defRPr>
            </a:lvl1pPr>
          </a:lstStyle>
          <a:p>
            <a:pPr>
              <a:defRPr/>
            </a:pPr>
            <a:r>
              <a:rPr lang="en-US" b="1" dirty="0" smtClean="0">
                <a:solidFill>
                  <a:prstClr val="white"/>
                </a:solidFill>
                <a:latin typeface="Ebrima"/>
              </a:rPr>
              <a:t>Technical</a:t>
            </a:r>
            <a:r>
              <a:rPr lang="fr-CH" b="1" dirty="0" smtClean="0">
                <a:solidFill>
                  <a:prstClr val="white"/>
                </a:solidFill>
                <a:latin typeface="Ebrima"/>
              </a:rPr>
              <a:t> support</a:t>
            </a:r>
            <a:endParaRPr lang="en-US" b="1" dirty="0" smtClean="0">
              <a:solidFill>
                <a:prstClr val="white"/>
              </a:solidFill>
              <a:latin typeface="Ebrima"/>
            </a:endParaRPr>
          </a:p>
        </p:txBody>
      </p:sp>
      <p:pic>
        <p:nvPicPr>
          <p:cNvPr id="1027" name="Picture 3" descr="C:\Users\renaudf\Pictures\10 2016\IMG_0018.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03106" y="3078986"/>
            <a:ext cx="4797161" cy="3134224"/>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6564577" y="3758772"/>
            <a:ext cx="2319337" cy="1200329"/>
          </a:xfrm>
          <a:prstGeom prst="rect">
            <a:avLst/>
          </a:prstGeom>
          <a:solidFill>
            <a:schemeClr val="tx1">
              <a:lumMod val="95000"/>
              <a:lumOff val="5000"/>
              <a:alpha val="50000"/>
            </a:schemeClr>
          </a:solidFill>
        </p:spPr>
        <p:txBody>
          <a:bodyPr>
            <a:spAutoFit/>
          </a:bodyPr>
          <a:lstStyle>
            <a:defPPr>
              <a:defRPr lang="en-US"/>
            </a:defPPr>
            <a:lvl1pPr algn="ctr">
              <a:defRPr sz="2400">
                <a:solidFill>
                  <a:schemeClr val="bg1"/>
                </a:solidFill>
              </a:defRPr>
            </a:lvl1pPr>
          </a:lstStyle>
          <a:p>
            <a:pPr>
              <a:defRPr/>
            </a:pPr>
            <a:r>
              <a:rPr lang="fr-CH" b="1" dirty="0" err="1" smtClean="0">
                <a:solidFill>
                  <a:prstClr val="white"/>
                </a:solidFill>
                <a:latin typeface="Ebrima"/>
              </a:rPr>
              <a:t>Convening</a:t>
            </a:r>
            <a:r>
              <a:rPr lang="fr-CH" b="1" dirty="0" smtClean="0">
                <a:solidFill>
                  <a:prstClr val="white"/>
                </a:solidFill>
                <a:latin typeface="Ebrima"/>
              </a:rPr>
              <a:t> and </a:t>
            </a:r>
            <a:r>
              <a:rPr lang="fr-CH" b="1" dirty="0" err="1" smtClean="0">
                <a:solidFill>
                  <a:prstClr val="white"/>
                </a:solidFill>
                <a:latin typeface="Ebrima"/>
              </a:rPr>
              <a:t>working</a:t>
            </a:r>
            <a:r>
              <a:rPr lang="fr-CH" b="1" dirty="0" smtClean="0">
                <a:solidFill>
                  <a:prstClr val="white"/>
                </a:solidFill>
                <a:latin typeface="Ebrima"/>
              </a:rPr>
              <a:t> </a:t>
            </a:r>
            <a:r>
              <a:rPr lang="fr-CH" b="1" dirty="0" err="1" smtClean="0">
                <a:solidFill>
                  <a:prstClr val="white"/>
                </a:solidFill>
                <a:latin typeface="Ebrima"/>
              </a:rPr>
              <a:t>with</a:t>
            </a:r>
            <a:r>
              <a:rPr lang="fr-CH" b="1" dirty="0" smtClean="0">
                <a:solidFill>
                  <a:prstClr val="white"/>
                </a:solidFill>
                <a:latin typeface="Ebrima"/>
              </a:rPr>
              <a:t> </a:t>
            </a:r>
            <a:r>
              <a:rPr lang="fr-CH" b="1" dirty="0" err="1" smtClean="0">
                <a:solidFill>
                  <a:prstClr val="white"/>
                </a:solidFill>
                <a:latin typeface="Ebrima"/>
              </a:rPr>
              <a:t>partners</a:t>
            </a:r>
            <a:endParaRPr lang="en-US" b="1" dirty="0" smtClean="0">
              <a:solidFill>
                <a:prstClr val="white"/>
              </a:solidFill>
              <a:latin typeface="Ebrima"/>
            </a:endParaRPr>
          </a:p>
        </p:txBody>
      </p:sp>
    </p:spTree>
    <p:extLst>
      <p:ext uri="{BB962C8B-B14F-4D97-AF65-F5344CB8AC3E}">
        <p14:creationId xmlns:p14="http://schemas.microsoft.com/office/powerpoint/2010/main" val="350649536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4274" name="Title 5"/>
          <p:cNvSpPr>
            <a:spLocks noGrp="1"/>
          </p:cNvSpPr>
          <p:nvPr>
            <p:ph type="title"/>
          </p:nvPr>
        </p:nvSpPr>
        <p:spPr>
          <a:xfrm>
            <a:off x="413543" y="122238"/>
            <a:ext cx="11568113" cy="719137"/>
          </a:xfrm>
        </p:spPr>
        <p:txBody>
          <a:bodyPr/>
          <a:lstStyle/>
          <a:p>
            <a:r>
              <a:rPr lang="en-US" altLang="en-US" sz="3600" dirty="0" smtClean="0"/>
              <a:t>WHO work streams on transition plans </a:t>
            </a:r>
          </a:p>
        </p:txBody>
      </p:sp>
      <p:sp>
        <p:nvSpPr>
          <p:cNvPr id="7" name="Content Placeholder 6"/>
          <p:cNvSpPr>
            <a:spLocks noGrp="1"/>
          </p:cNvSpPr>
          <p:nvPr>
            <p:ph sz="half" idx="25"/>
          </p:nvPr>
        </p:nvSpPr>
        <p:spPr>
          <a:xfrm>
            <a:off x="479425" y="1927225"/>
            <a:ext cx="5472113" cy="1814513"/>
          </a:xfrm>
        </p:spPr>
        <p:txBody>
          <a:bodyPr wrap="square" numCol="1" anchor="t" anchorCtr="0" compatLnSpc="1">
            <a:prstTxWarp prst="textNoShape">
              <a:avLst/>
            </a:prstTxWarp>
          </a:bodyPr>
          <a:lstStyle/>
          <a:p>
            <a:pPr marL="409575" lvl="1">
              <a:spcAft>
                <a:spcPts val="0"/>
              </a:spcAft>
              <a:buClr>
                <a:srgbClr val="66C4EB"/>
              </a:buClr>
            </a:pPr>
            <a:r>
              <a:rPr lang="en-US" sz="1800" dirty="0" smtClean="0">
                <a:solidFill>
                  <a:prstClr val="black"/>
                </a:solidFill>
                <a:latin typeface="Ebrima" pitchFamily="2" charset="0"/>
                <a:ea typeface="ＭＳ Ｐゴシック" pitchFamily="34" charset="-128"/>
              </a:rPr>
              <a:t>Revisions of treatment </a:t>
            </a:r>
            <a:r>
              <a:rPr lang="en-US" sz="1800" dirty="0">
                <a:solidFill>
                  <a:prstClr val="black"/>
                </a:solidFill>
                <a:latin typeface="Ebrima" pitchFamily="2" charset="0"/>
                <a:ea typeface="ＭＳ Ｐゴシック" pitchFamily="34" charset="-128"/>
              </a:rPr>
              <a:t>guidelines </a:t>
            </a:r>
          </a:p>
          <a:p>
            <a:pPr lvl="1" indent="-342900">
              <a:spcAft>
                <a:spcPts val="0"/>
              </a:spcAft>
              <a:buClr>
                <a:srgbClr val="66C4EB"/>
              </a:buClr>
              <a:buFont typeface="Arial" panose="020B0604020202020204" pitchFamily="34" charset="0"/>
              <a:buChar char="•"/>
            </a:pPr>
            <a:r>
              <a:rPr lang="en-US" sz="1800" dirty="0" smtClean="0">
                <a:solidFill>
                  <a:prstClr val="black"/>
                </a:solidFill>
                <a:latin typeface="Ebrima" pitchFamily="2" charset="0"/>
                <a:ea typeface="ＭＳ Ｐゴシック" pitchFamily="34" charset="-128"/>
              </a:rPr>
              <a:t>Inclusion in </a:t>
            </a:r>
            <a:r>
              <a:rPr lang="en-US" sz="1800" dirty="0">
                <a:solidFill>
                  <a:prstClr val="black"/>
                </a:solidFill>
                <a:latin typeface="Ebrima" pitchFamily="2" charset="0"/>
                <a:ea typeface="ＭＳ Ｐゴシック" pitchFamily="34" charset="-128"/>
              </a:rPr>
              <a:t>model list of essential medicines</a:t>
            </a:r>
          </a:p>
          <a:p>
            <a:pPr lvl="1" indent="-342900">
              <a:spcAft>
                <a:spcPts val="0"/>
              </a:spcAft>
              <a:buClr>
                <a:srgbClr val="66C4EB"/>
              </a:buClr>
              <a:buFont typeface="Arial" panose="020B0604020202020204" pitchFamily="34" charset="0"/>
              <a:buChar char="•"/>
            </a:pPr>
            <a:r>
              <a:rPr lang="en-US" sz="1800" dirty="0">
                <a:solidFill>
                  <a:prstClr val="black"/>
                </a:solidFill>
                <a:latin typeface="Ebrima" pitchFamily="2" charset="0"/>
                <a:ea typeface="ＭＳ Ｐゴシック" pitchFamily="34" charset="-128"/>
              </a:rPr>
              <a:t>Expansion of the prequalification programme</a:t>
            </a:r>
          </a:p>
          <a:p>
            <a:pPr lvl="1" indent="-342900">
              <a:spcAft>
                <a:spcPts val="0"/>
              </a:spcAft>
              <a:buClr>
                <a:srgbClr val="66C4EB"/>
              </a:buClr>
              <a:buFont typeface="Arial" panose="020B0604020202020204" pitchFamily="34" charset="0"/>
              <a:buChar char="•"/>
            </a:pPr>
            <a:r>
              <a:rPr lang="en-US" sz="1800" dirty="0" smtClean="0">
                <a:solidFill>
                  <a:prstClr val="black"/>
                </a:solidFill>
                <a:latin typeface="Ebrima" pitchFamily="2" charset="0"/>
                <a:ea typeface="ＭＳ Ｐゴシック" pitchFamily="34" charset="-128"/>
              </a:rPr>
              <a:t>Global reports on the trends </a:t>
            </a:r>
            <a:r>
              <a:rPr lang="en-US" sz="1800" dirty="0">
                <a:solidFill>
                  <a:prstClr val="black"/>
                </a:solidFill>
                <a:latin typeface="Ebrima" pitchFamily="2" charset="0"/>
                <a:ea typeface="ＭＳ Ｐゴシック" pitchFamily="34" charset="-128"/>
              </a:rPr>
              <a:t>in </a:t>
            </a:r>
            <a:r>
              <a:rPr lang="en-US" sz="1800" dirty="0" smtClean="0">
                <a:solidFill>
                  <a:prstClr val="black"/>
                </a:solidFill>
                <a:latin typeface="Ebrima" pitchFamily="2" charset="0"/>
                <a:ea typeface="ＭＳ Ｐゴシック" pitchFamily="34" charset="-128"/>
              </a:rPr>
              <a:t>access and use of new drugs</a:t>
            </a:r>
            <a:endParaRPr lang="en-US" sz="1800" dirty="0">
              <a:solidFill>
                <a:prstClr val="black"/>
              </a:solidFill>
              <a:latin typeface="Ebrima" pitchFamily="2" charset="0"/>
              <a:ea typeface="ＭＳ Ｐゴシック" pitchFamily="34" charset="-128"/>
            </a:endParaRPr>
          </a:p>
        </p:txBody>
      </p:sp>
      <p:sp>
        <p:nvSpPr>
          <p:cNvPr id="8" name="Content Placeholder 7"/>
          <p:cNvSpPr>
            <a:spLocks noGrp="1"/>
          </p:cNvSpPr>
          <p:nvPr>
            <p:ph sz="half" idx="26"/>
          </p:nvPr>
        </p:nvSpPr>
        <p:spPr>
          <a:xfrm>
            <a:off x="6234113" y="1989138"/>
            <a:ext cx="5667375" cy="1827212"/>
          </a:xfrm>
        </p:spPr>
        <p:txBody>
          <a:bodyPr wrap="square" numCol="1" anchor="t" anchorCtr="0" compatLnSpc="1">
            <a:prstTxWarp prst="textNoShape">
              <a:avLst/>
            </a:prstTxWarp>
          </a:bodyPr>
          <a:lstStyle/>
          <a:p>
            <a:pPr marL="800100" lvl="1" indent="-342900">
              <a:spcAft>
                <a:spcPts val="0"/>
              </a:spcAft>
              <a:buClr>
                <a:prstClr val="black"/>
              </a:buClr>
              <a:buFont typeface="Arial" panose="020B0604020202020204" pitchFamily="34" charset="0"/>
              <a:buChar char="•"/>
            </a:pPr>
            <a:r>
              <a:rPr lang="en-US" sz="1800" dirty="0">
                <a:solidFill>
                  <a:prstClr val="black"/>
                </a:solidFill>
                <a:latin typeface="Ebrima" pitchFamily="2" charset="0"/>
                <a:ea typeface="ＭＳ Ｐゴシック" pitchFamily="34" charset="-128"/>
              </a:rPr>
              <a:t>ART and Hepatitis national policy </a:t>
            </a:r>
            <a:r>
              <a:rPr lang="en-US" sz="1800" dirty="0" smtClean="0">
                <a:solidFill>
                  <a:prstClr val="black"/>
                </a:solidFill>
                <a:latin typeface="Ebrima" pitchFamily="2" charset="0"/>
                <a:ea typeface="ＭＳ Ｐゴシック" pitchFamily="34" charset="-128"/>
              </a:rPr>
              <a:t>revisions</a:t>
            </a:r>
            <a:endParaRPr lang="en-US" sz="1800" dirty="0">
              <a:solidFill>
                <a:prstClr val="black"/>
              </a:solidFill>
              <a:latin typeface="Ebrima" pitchFamily="2" charset="0"/>
              <a:ea typeface="ＭＳ Ｐゴシック" pitchFamily="34" charset="-128"/>
            </a:endParaRPr>
          </a:p>
          <a:p>
            <a:pPr marL="800100" lvl="1" indent="-342900">
              <a:spcAft>
                <a:spcPts val="0"/>
              </a:spcAft>
              <a:buClr>
                <a:prstClr val="black"/>
              </a:buClr>
              <a:buFont typeface="Arial" panose="020B0604020202020204" pitchFamily="34" charset="0"/>
              <a:buChar char="•"/>
            </a:pPr>
            <a:r>
              <a:rPr lang="en-US" sz="1800" dirty="0">
                <a:solidFill>
                  <a:prstClr val="black"/>
                </a:solidFill>
                <a:latin typeface="Ebrima" pitchFamily="2" charset="0"/>
                <a:ea typeface="ＭＳ Ｐゴシック" pitchFamily="34" charset="-128"/>
              </a:rPr>
              <a:t>Procurement  </a:t>
            </a:r>
            <a:r>
              <a:rPr lang="en-US" sz="1800" dirty="0" smtClean="0">
                <a:solidFill>
                  <a:prstClr val="black"/>
                </a:solidFill>
                <a:latin typeface="Ebrima" pitchFamily="2" charset="0"/>
                <a:ea typeface="ＭＳ Ｐゴシック" pitchFamily="34" charset="-128"/>
              </a:rPr>
              <a:t>issues</a:t>
            </a:r>
            <a:endParaRPr lang="en-US" sz="1800" dirty="0">
              <a:solidFill>
                <a:prstClr val="black"/>
              </a:solidFill>
              <a:latin typeface="Ebrima" pitchFamily="2" charset="0"/>
              <a:ea typeface="ＭＳ Ｐゴシック" pitchFamily="34" charset="-128"/>
            </a:endParaRPr>
          </a:p>
          <a:p>
            <a:pPr marL="800100" lvl="1" indent="-342900">
              <a:spcAft>
                <a:spcPts val="0"/>
              </a:spcAft>
              <a:buClr>
                <a:prstClr val="black"/>
              </a:buClr>
              <a:buFont typeface="Arial" panose="020B0604020202020204" pitchFamily="34" charset="0"/>
              <a:buChar char="•"/>
            </a:pPr>
            <a:r>
              <a:rPr lang="en-US" sz="1800" dirty="0">
                <a:solidFill>
                  <a:prstClr val="black"/>
                </a:solidFill>
                <a:latin typeface="Ebrima" pitchFamily="2" charset="0"/>
                <a:ea typeface="ＭＳ Ｐゴシック" pitchFamily="34" charset="-128"/>
              </a:rPr>
              <a:t>PV system preparedness and toxicity </a:t>
            </a:r>
            <a:r>
              <a:rPr lang="en-US" sz="1800" dirty="0" smtClean="0">
                <a:solidFill>
                  <a:prstClr val="black"/>
                </a:solidFill>
                <a:latin typeface="Ebrima" pitchFamily="2" charset="0"/>
                <a:ea typeface="ＭＳ Ｐゴシック" pitchFamily="34" charset="-128"/>
              </a:rPr>
              <a:t>monitoring</a:t>
            </a:r>
            <a:endParaRPr lang="en-US" sz="2400" dirty="0">
              <a:solidFill>
                <a:srgbClr val="434342"/>
              </a:solidFill>
              <a:latin typeface="Calibri"/>
              <a:ea typeface="SimSun"/>
              <a:cs typeface="Times New Roman"/>
            </a:endParaRPr>
          </a:p>
        </p:txBody>
      </p:sp>
      <p:sp>
        <p:nvSpPr>
          <p:cNvPr id="9" name="Text Placeholder 8"/>
          <p:cNvSpPr>
            <a:spLocks noGrp="1"/>
          </p:cNvSpPr>
          <p:nvPr>
            <p:ph type="body" sz="quarter" idx="27"/>
          </p:nvPr>
        </p:nvSpPr>
        <p:spPr>
          <a:xfrm>
            <a:off x="433387" y="1032933"/>
            <a:ext cx="5493279" cy="729192"/>
          </a:xfrm>
          <a:solidFill>
            <a:srgbClr val="0070C0"/>
          </a:solidFill>
        </p:spPr>
        <p:txBody>
          <a:bodyPr/>
          <a:lstStyle/>
          <a:p>
            <a:pPr marL="0" indent="0">
              <a:defRPr/>
            </a:pPr>
            <a:r>
              <a:rPr sz="2000" dirty="0" smtClean="0"/>
              <a:t>Policy et orientation </a:t>
            </a:r>
            <a:endParaRPr sz="2000" dirty="0"/>
          </a:p>
        </p:txBody>
      </p:sp>
      <p:sp>
        <p:nvSpPr>
          <p:cNvPr id="10" name="Text Placeholder 9"/>
          <p:cNvSpPr>
            <a:spLocks noGrp="1"/>
          </p:cNvSpPr>
          <p:nvPr>
            <p:ph type="body" sz="quarter" idx="28"/>
          </p:nvPr>
        </p:nvSpPr>
        <p:spPr>
          <a:xfrm>
            <a:off x="6348095" y="3840798"/>
            <a:ext cx="5472113" cy="603250"/>
          </a:xfrm>
          <a:solidFill>
            <a:srgbClr val="0070C0"/>
          </a:solidFill>
        </p:spPr>
        <p:txBody>
          <a:bodyPr>
            <a:noAutofit/>
          </a:bodyPr>
          <a:lstStyle/>
          <a:p>
            <a:pPr marL="0" indent="0">
              <a:defRPr/>
            </a:pPr>
            <a:r>
              <a:rPr lang="en-US" sz="2000" dirty="0" smtClean="0">
                <a:ea typeface="+mn-ea"/>
              </a:rPr>
              <a:t>Costing</a:t>
            </a:r>
            <a:r>
              <a:rPr lang="fr-CH" sz="2000" dirty="0" smtClean="0">
                <a:ea typeface="+mn-ea"/>
              </a:rPr>
              <a:t> and </a:t>
            </a:r>
            <a:r>
              <a:rPr lang="en-US" sz="2000" dirty="0" smtClean="0">
                <a:ea typeface="+mn-ea"/>
              </a:rPr>
              <a:t>financing</a:t>
            </a:r>
            <a:endParaRPr lang="en-US" sz="2000" dirty="0">
              <a:ea typeface="+mn-ea"/>
            </a:endParaRPr>
          </a:p>
        </p:txBody>
      </p:sp>
      <p:sp>
        <p:nvSpPr>
          <p:cNvPr id="13" name="Content Placeholder 12"/>
          <p:cNvSpPr>
            <a:spLocks noGrp="1"/>
          </p:cNvSpPr>
          <p:nvPr>
            <p:ph sz="half" idx="34"/>
          </p:nvPr>
        </p:nvSpPr>
        <p:spPr>
          <a:xfrm>
            <a:off x="6234112" y="4486275"/>
            <a:ext cx="5653087" cy="1999192"/>
          </a:xfrm>
        </p:spPr>
        <p:txBody>
          <a:bodyPr wrap="square" numCol="1" anchor="t" anchorCtr="0" compatLnSpc="1">
            <a:prstTxWarp prst="textNoShape">
              <a:avLst/>
            </a:prstTxWarp>
          </a:bodyPr>
          <a:lstStyle/>
          <a:p>
            <a:pPr marL="285750" lvl="0" indent="-285750">
              <a:lnSpc>
                <a:spcPct val="100000"/>
              </a:lnSpc>
              <a:spcBef>
                <a:spcPct val="0"/>
              </a:spcBef>
              <a:spcAft>
                <a:spcPct val="0"/>
              </a:spcAft>
              <a:buClr>
                <a:srgbClr val="00B0F0"/>
              </a:buClr>
              <a:buFontTx/>
              <a:buChar char="•"/>
            </a:pPr>
            <a:r>
              <a:rPr lang="en-US" altLang="en-US" sz="1800" dirty="0" smtClean="0">
                <a:solidFill>
                  <a:prstClr val="black"/>
                </a:solidFill>
                <a:latin typeface="Ebrima" pitchFamily="2" charset="0"/>
                <a:ea typeface="ＭＳ Ｐゴシック" pitchFamily="34" charset="-128"/>
              </a:rPr>
              <a:t>Costing</a:t>
            </a:r>
            <a:r>
              <a:rPr lang="fr-FR" altLang="en-US" sz="1800" dirty="0" smtClean="0">
                <a:solidFill>
                  <a:prstClr val="black"/>
                </a:solidFill>
                <a:latin typeface="Ebrima" pitchFamily="2" charset="0"/>
                <a:ea typeface="ＭＳ Ｐゴシック" pitchFamily="34" charset="-128"/>
              </a:rPr>
              <a:t> scenario</a:t>
            </a:r>
            <a:endParaRPr lang="fr-FR" altLang="en-US" sz="1800" dirty="0">
              <a:solidFill>
                <a:prstClr val="black"/>
              </a:solidFill>
              <a:latin typeface="Ebrima" pitchFamily="2" charset="0"/>
              <a:ea typeface="ＭＳ Ｐゴシック" pitchFamily="34" charset="-128"/>
            </a:endParaRPr>
          </a:p>
          <a:p>
            <a:pPr marL="285750" lvl="0" indent="-285750">
              <a:lnSpc>
                <a:spcPct val="100000"/>
              </a:lnSpc>
              <a:spcBef>
                <a:spcPct val="0"/>
              </a:spcBef>
              <a:spcAft>
                <a:spcPct val="0"/>
              </a:spcAft>
              <a:buClr>
                <a:srgbClr val="00B0F0"/>
              </a:buClr>
              <a:buFontTx/>
              <a:buChar char="•"/>
            </a:pPr>
            <a:r>
              <a:rPr lang="en-US" altLang="en-US" sz="1800" dirty="0" smtClean="0">
                <a:solidFill>
                  <a:prstClr val="black"/>
                </a:solidFill>
                <a:latin typeface="Ebrima" pitchFamily="2" charset="0"/>
                <a:ea typeface="ＭＳ Ｐゴシック" pitchFamily="34" charset="-128"/>
              </a:rPr>
              <a:t>Using economical analysis to reduce costs </a:t>
            </a:r>
          </a:p>
          <a:p>
            <a:pPr marL="285750" lvl="0" indent="-285750">
              <a:lnSpc>
                <a:spcPct val="100000"/>
              </a:lnSpc>
              <a:spcBef>
                <a:spcPct val="0"/>
              </a:spcBef>
              <a:spcAft>
                <a:spcPct val="0"/>
              </a:spcAft>
              <a:buClr>
                <a:srgbClr val="00B0F0"/>
              </a:buClr>
              <a:buFontTx/>
              <a:buChar char="•"/>
            </a:pPr>
            <a:r>
              <a:rPr lang="en-US" altLang="en-US" sz="1800" dirty="0" smtClean="0">
                <a:solidFill>
                  <a:prstClr val="black"/>
                </a:solidFill>
                <a:latin typeface="Ebrima" pitchFamily="2" charset="0"/>
                <a:ea typeface="ＭＳ Ｐゴシック" pitchFamily="34" charset="-128"/>
              </a:rPr>
              <a:t>Implementing policies to overcome IP barriers</a:t>
            </a:r>
          </a:p>
          <a:p>
            <a:pPr marL="285750" lvl="0" indent="-285750">
              <a:lnSpc>
                <a:spcPct val="100000"/>
              </a:lnSpc>
              <a:spcBef>
                <a:spcPct val="0"/>
              </a:spcBef>
              <a:spcAft>
                <a:spcPct val="0"/>
              </a:spcAft>
              <a:buClr>
                <a:srgbClr val="00B0F0"/>
              </a:buClr>
              <a:buFontTx/>
              <a:buChar char="•"/>
            </a:pPr>
            <a:r>
              <a:rPr lang="en-US" altLang="en-US" sz="1800" dirty="0" smtClean="0">
                <a:solidFill>
                  <a:prstClr val="black"/>
                </a:solidFill>
                <a:latin typeface="Ebrima" pitchFamily="2" charset="0"/>
                <a:ea typeface="ＭＳ Ｐゴシック" pitchFamily="34" charset="-128"/>
              </a:rPr>
              <a:t>Developing</a:t>
            </a:r>
            <a:r>
              <a:rPr lang="fr-CH" altLang="en-US" sz="1800" dirty="0" smtClean="0">
                <a:solidFill>
                  <a:prstClr val="black"/>
                </a:solidFill>
                <a:latin typeface="Ebrima" pitchFamily="2" charset="0"/>
                <a:ea typeface="ＭＳ Ｐゴシック" pitchFamily="34" charset="-128"/>
              </a:rPr>
              <a:t> </a:t>
            </a:r>
            <a:r>
              <a:rPr lang="en-US" altLang="en-US" sz="1800" dirty="0" smtClean="0">
                <a:solidFill>
                  <a:prstClr val="black"/>
                </a:solidFill>
                <a:latin typeface="Ebrima" pitchFamily="2" charset="0"/>
                <a:ea typeface="ＭＳ Ｐゴシック" pitchFamily="34" charset="-128"/>
              </a:rPr>
              <a:t>financing</a:t>
            </a:r>
            <a:r>
              <a:rPr lang="fr-CH" altLang="en-US" sz="1800" dirty="0" smtClean="0">
                <a:solidFill>
                  <a:prstClr val="black"/>
                </a:solidFill>
                <a:latin typeface="Ebrima" pitchFamily="2" charset="0"/>
                <a:ea typeface="ＭＳ Ｐゴシック" pitchFamily="34" charset="-128"/>
              </a:rPr>
              <a:t> plans (</a:t>
            </a:r>
            <a:r>
              <a:rPr lang="en-US" altLang="en-US" sz="1800" dirty="0" smtClean="0">
                <a:solidFill>
                  <a:prstClr val="black"/>
                </a:solidFill>
                <a:latin typeface="Ebrima" pitchFamily="2" charset="0"/>
                <a:ea typeface="ＭＳ Ｐゴシック" pitchFamily="34" charset="-128"/>
              </a:rPr>
              <a:t>sustainability</a:t>
            </a:r>
            <a:r>
              <a:rPr lang="fr-CH" altLang="en-US" sz="1800" dirty="0" smtClean="0">
                <a:solidFill>
                  <a:prstClr val="black"/>
                </a:solidFill>
                <a:latin typeface="Ebrima" pitchFamily="2" charset="0"/>
                <a:ea typeface="ＭＳ Ｐゴシック" pitchFamily="34" charset="-128"/>
              </a:rPr>
              <a:t>) </a:t>
            </a:r>
            <a:r>
              <a:rPr lang="fr-FR" altLang="en-US" sz="1800" dirty="0" smtClean="0">
                <a:solidFill>
                  <a:prstClr val="black"/>
                </a:solidFill>
                <a:latin typeface="Ebrima" pitchFamily="2" charset="0"/>
                <a:ea typeface="ＭＳ Ｐゴシック" pitchFamily="34" charset="-128"/>
              </a:rPr>
              <a:t>  </a:t>
            </a:r>
            <a:endParaRPr lang="en-US" altLang="en-US" sz="1800" dirty="0">
              <a:solidFill>
                <a:prstClr val="black"/>
              </a:solidFill>
              <a:latin typeface="Ebrima" pitchFamily="2" charset="0"/>
              <a:ea typeface="ＭＳ Ｐゴシック" pitchFamily="34" charset="-128"/>
            </a:endParaRPr>
          </a:p>
          <a:p>
            <a:pPr marL="285750" indent="-285750">
              <a:lnSpc>
                <a:spcPct val="100000"/>
              </a:lnSpc>
              <a:spcBef>
                <a:spcPct val="0"/>
              </a:spcBef>
              <a:spcAft>
                <a:spcPct val="0"/>
              </a:spcAft>
              <a:buClr>
                <a:srgbClr val="00B0F0"/>
              </a:buClr>
              <a:buFontTx/>
              <a:buChar char="•"/>
            </a:pPr>
            <a:endParaRPr lang="en-US" altLang="en-US" sz="1800" dirty="0" smtClean="0">
              <a:latin typeface="Ebrima" pitchFamily="2" charset="0"/>
            </a:endParaRPr>
          </a:p>
        </p:txBody>
      </p:sp>
      <p:sp>
        <p:nvSpPr>
          <p:cNvPr id="14" name="Text Placeholder 13"/>
          <p:cNvSpPr>
            <a:spLocks noGrp="1"/>
          </p:cNvSpPr>
          <p:nvPr>
            <p:ph type="body" sz="quarter" idx="35"/>
          </p:nvPr>
        </p:nvSpPr>
        <p:spPr>
          <a:xfrm>
            <a:off x="6344814" y="1032934"/>
            <a:ext cx="5152919" cy="682413"/>
          </a:xfrm>
          <a:solidFill>
            <a:srgbClr val="0070C0"/>
          </a:solidFill>
        </p:spPr>
        <p:txBody>
          <a:bodyPr>
            <a:noAutofit/>
          </a:bodyPr>
          <a:lstStyle/>
          <a:p>
            <a:pPr marL="0" indent="0">
              <a:defRPr/>
            </a:pPr>
            <a:r>
              <a:rPr lang="en-US" sz="2000" dirty="0" smtClean="0"/>
              <a:t>Technical</a:t>
            </a:r>
            <a:r>
              <a:rPr lang="fr-CH" sz="2000" dirty="0" smtClean="0"/>
              <a:t> support to countries </a:t>
            </a:r>
            <a:endParaRPr lang="fr-CH" sz="2000" dirty="0"/>
          </a:p>
        </p:txBody>
      </p:sp>
      <p:sp>
        <p:nvSpPr>
          <p:cNvPr id="16" name="Text Placeholder 9"/>
          <p:cNvSpPr>
            <a:spLocks noGrp="1"/>
          </p:cNvSpPr>
          <p:nvPr>
            <p:ph type="body" sz="quarter" idx="28"/>
          </p:nvPr>
        </p:nvSpPr>
        <p:spPr>
          <a:xfrm>
            <a:off x="472228" y="3739198"/>
            <a:ext cx="5472113" cy="603250"/>
          </a:xfrm>
          <a:solidFill>
            <a:srgbClr val="0070C0"/>
          </a:solidFill>
        </p:spPr>
        <p:txBody>
          <a:bodyPr>
            <a:noAutofit/>
          </a:bodyPr>
          <a:lstStyle/>
          <a:p>
            <a:pPr marL="0" indent="0">
              <a:defRPr/>
            </a:pPr>
            <a:r>
              <a:rPr lang="en-US" sz="2000" dirty="0" smtClean="0">
                <a:ea typeface="+mn-ea"/>
              </a:rPr>
              <a:t>Convening</a:t>
            </a:r>
            <a:r>
              <a:rPr lang="fr-CH" sz="2000" dirty="0" smtClean="0">
                <a:ea typeface="+mn-ea"/>
              </a:rPr>
              <a:t> </a:t>
            </a:r>
            <a:r>
              <a:rPr lang="en-US" sz="2000" dirty="0" smtClean="0">
                <a:ea typeface="+mn-ea"/>
              </a:rPr>
              <a:t>partners</a:t>
            </a:r>
            <a:endParaRPr lang="en-US" sz="2000" dirty="0">
              <a:ea typeface="+mn-ea"/>
            </a:endParaRPr>
          </a:p>
        </p:txBody>
      </p:sp>
      <p:sp>
        <p:nvSpPr>
          <p:cNvPr id="17" name="Content Placeholder 12"/>
          <p:cNvSpPr>
            <a:spLocks noGrp="1"/>
          </p:cNvSpPr>
          <p:nvPr>
            <p:ph sz="half" idx="34"/>
          </p:nvPr>
        </p:nvSpPr>
        <p:spPr>
          <a:xfrm>
            <a:off x="442913" y="4469342"/>
            <a:ext cx="5653087" cy="1999192"/>
          </a:xfrm>
        </p:spPr>
        <p:txBody>
          <a:bodyPr wrap="square" numCol="1" anchor="t" anchorCtr="0" compatLnSpc="1">
            <a:prstTxWarp prst="textNoShape">
              <a:avLst/>
            </a:prstTxWarp>
          </a:bodyPr>
          <a:lstStyle/>
          <a:p>
            <a:pPr marL="342900" lvl="1" indent="-342900">
              <a:spcBef>
                <a:spcPts val="0"/>
              </a:spcBef>
              <a:spcAft>
                <a:spcPts val="0"/>
              </a:spcAft>
              <a:buClr>
                <a:schemeClr val="accent3"/>
              </a:buClr>
              <a:buFont typeface="Arial" panose="020B0604020202020204" pitchFamily="34" charset="0"/>
              <a:buChar char="•"/>
            </a:pPr>
            <a:r>
              <a:rPr lang="en-US" sz="1800" dirty="0">
                <a:solidFill>
                  <a:prstClr val="black"/>
                </a:solidFill>
                <a:latin typeface="Ebrima" pitchFamily="2" charset="0"/>
                <a:ea typeface="ＭＳ Ｐゴシック" pitchFamily="34" charset="-128"/>
              </a:rPr>
              <a:t>Researchers and partners engaged in surveillance and trials   </a:t>
            </a:r>
            <a:endParaRPr lang="en-US" sz="1800" dirty="0" smtClean="0">
              <a:solidFill>
                <a:prstClr val="black"/>
              </a:solidFill>
              <a:latin typeface="Ebrima" pitchFamily="2" charset="0"/>
              <a:ea typeface="ＭＳ Ｐゴシック" pitchFamily="34" charset="-128"/>
            </a:endParaRPr>
          </a:p>
          <a:p>
            <a:pPr marL="342900" lvl="1" indent="-342900">
              <a:spcBef>
                <a:spcPts val="0"/>
              </a:spcBef>
              <a:spcAft>
                <a:spcPts val="0"/>
              </a:spcAft>
              <a:buClr>
                <a:schemeClr val="accent3"/>
              </a:buClr>
              <a:buFont typeface="Arial" panose="020B0604020202020204" pitchFamily="34" charset="0"/>
              <a:buChar char="•"/>
            </a:pPr>
            <a:r>
              <a:rPr lang="en-US" sz="1800" dirty="0" smtClean="0">
                <a:solidFill>
                  <a:prstClr val="black"/>
                </a:solidFill>
                <a:latin typeface="Ebrima" pitchFamily="2" charset="0"/>
                <a:ea typeface="ＭＳ Ｐゴシック" pitchFamily="34" charset="-128"/>
              </a:rPr>
              <a:t>Regulatory </a:t>
            </a:r>
            <a:r>
              <a:rPr lang="en-US" sz="1800" dirty="0">
                <a:solidFill>
                  <a:prstClr val="black"/>
                </a:solidFill>
                <a:latin typeface="Ebrima" pitchFamily="2" charset="0"/>
                <a:ea typeface="ＭＳ Ｐゴシック" pitchFamily="34" charset="-128"/>
              </a:rPr>
              <a:t>authorities  esp. FDA and </a:t>
            </a:r>
            <a:r>
              <a:rPr lang="en-US" sz="1800" dirty="0" smtClean="0">
                <a:solidFill>
                  <a:prstClr val="black"/>
                </a:solidFill>
                <a:latin typeface="Ebrima" pitchFamily="2" charset="0"/>
                <a:ea typeface="ＭＳ Ｐゴシック" pitchFamily="34" charset="-128"/>
              </a:rPr>
              <a:t>EMA</a:t>
            </a:r>
            <a:endParaRPr lang="en-US" sz="1800" dirty="0">
              <a:solidFill>
                <a:prstClr val="black"/>
              </a:solidFill>
              <a:latin typeface="Ebrima" pitchFamily="2" charset="0"/>
              <a:ea typeface="ＭＳ Ｐゴシック" pitchFamily="34" charset="-128"/>
            </a:endParaRPr>
          </a:p>
          <a:p>
            <a:pPr marL="342900" lvl="1" indent="-342900">
              <a:spcBef>
                <a:spcPts val="0"/>
              </a:spcBef>
              <a:spcAft>
                <a:spcPts val="0"/>
              </a:spcAft>
              <a:buClr>
                <a:schemeClr val="accent3"/>
              </a:buClr>
              <a:buFont typeface="Arial" panose="020B0604020202020204" pitchFamily="34" charset="0"/>
              <a:buChar char="•"/>
            </a:pPr>
            <a:r>
              <a:rPr lang="en-US" sz="1800" dirty="0">
                <a:solidFill>
                  <a:prstClr val="black"/>
                </a:solidFill>
                <a:latin typeface="Ebrima" pitchFamily="2" charset="0"/>
                <a:ea typeface="ＭＳ Ｐゴシック" pitchFamily="34" charset="-128"/>
              </a:rPr>
              <a:t>Manufacturers of HIV and HCV treatment: </a:t>
            </a:r>
            <a:r>
              <a:rPr lang="en-US" sz="1800" dirty="0" smtClean="0">
                <a:solidFill>
                  <a:prstClr val="black"/>
                </a:solidFill>
                <a:latin typeface="Ebrima" pitchFamily="2" charset="0"/>
                <a:ea typeface="ＭＳ Ｐゴシック" pitchFamily="34" charset="-128"/>
              </a:rPr>
              <a:t>annual consultation on global forecasting demand</a:t>
            </a:r>
          </a:p>
          <a:p>
            <a:pPr marL="342900" lvl="1" indent="-342900">
              <a:spcBef>
                <a:spcPts val="0"/>
              </a:spcBef>
              <a:spcAft>
                <a:spcPts val="0"/>
              </a:spcAft>
              <a:buClr>
                <a:schemeClr val="accent3"/>
              </a:buClr>
              <a:buFont typeface="Arial" panose="020B0604020202020204" pitchFamily="34" charset="0"/>
              <a:buChar char="•"/>
            </a:pPr>
            <a:r>
              <a:rPr lang="en-US" sz="1800" dirty="0" smtClean="0">
                <a:solidFill>
                  <a:prstClr val="black"/>
                </a:solidFill>
                <a:latin typeface="Ebrima" pitchFamily="2" charset="0"/>
                <a:ea typeface="ＭＳ Ｐゴシック" pitchFamily="34" charset="-128"/>
              </a:rPr>
              <a:t>Public</a:t>
            </a:r>
            <a:r>
              <a:rPr lang="en-US" sz="1800" dirty="0">
                <a:solidFill>
                  <a:prstClr val="black"/>
                </a:solidFill>
                <a:latin typeface="Ebrima" pitchFamily="2" charset="0"/>
                <a:ea typeface="ＭＳ Ｐゴシック" pitchFamily="34" charset="-128"/>
              </a:rPr>
              <a:t>:   Media Centre, Pharmaceutical Newsletter, Technical updates , Drug Alert </a:t>
            </a:r>
            <a:r>
              <a:rPr lang="en-US" sz="1800" dirty="0" smtClean="0">
                <a:solidFill>
                  <a:prstClr val="black"/>
                </a:solidFill>
                <a:latin typeface="Ebrima" pitchFamily="2" charset="0"/>
                <a:ea typeface="ＭＳ Ｐゴシック" pitchFamily="34" charset="-128"/>
              </a:rPr>
              <a:t> </a:t>
            </a:r>
            <a:endParaRPr lang="en-US" sz="1800" dirty="0">
              <a:solidFill>
                <a:prstClr val="black"/>
              </a:solidFill>
              <a:latin typeface="Ebrima" pitchFamily="2" charset="0"/>
              <a:ea typeface="ＭＳ Ｐゴシック" pitchFamily="34" charset="-128"/>
            </a:endParaRPr>
          </a:p>
          <a:p>
            <a:pPr marL="285750" indent="-285750">
              <a:lnSpc>
                <a:spcPct val="100000"/>
              </a:lnSpc>
              <a:spcBef>
                <a:spcPct val="0"/>
              </a:spcBef>
              <a:spcAft>
                <a:spcPct val="0"/>
              </a:spcAft>
              <a:buClr>
                <a:srgbClr val="00B0F0"/>
              </a:buClr>
              <a:buFontTx/>
              <a:buChar char="•"/>
            </a:pPr>
            <a:endParaRPr lang="en-US" altLang="en-US" sz="1800" dirty="0" smtClean="0">
              <a:latin typeface="Ebrima" pitchFamily="2" charset="0"/>
            </a:endParaRPr>
          </a:p>
        </p:txBody>
      </p:sp>
    </p:spTree>
    <p:extLst>
      <p:ext uri="{BB962C8B-B14F-4D97-AF65-F5344CB8AC3E}">
        <p14:creationId xmlns:p14="http://schemas.microsoft.com/office/powerpoint/2010/main" val="4985581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F43C0A3-470B-42F4-BDE4-D6C17909CDEB}"/>
              </a:ext>
            </a:extLst>
          </p:cNvPr>
          <p:cNvSpPr>
            <a:spLocks noGrp="1"/>
          </p:cNvSpPr>
          <p:nvPr>
            <p:ph type="title"/>
          </p:nvPr>
        </p:nvSpPr>
        <p:spPr>
          <a:xfrm>
            <a:off x="838207" y="167912"/>
            <a:ext cx="10515601" cy="1325563"/>
          </a:xfrm>
        </p:spPr>
        <p:txBody>
          <a:bodyPr>
            <a:normAutofit fontScale="90000"/>
          </a:bodyPr>
          <a:lstStyle/>
          <a:p>
            <a:pPr algn="ctr"/>
            <a:r>
              <a:rPr lang="en-US" b="1" dirty="0" smtClean="0">
                <a:solidFill>
                  <a:srgbClr val="0092CC"/>
                </a:solidFill>
              </a:rPr>
              <a:t>Partnerships are vital to the success of the transition to new drugs for HIV and Hepatitis</a:t>
            </a:r>
            <a:endParaRPr lang="en-US" b="1" dirty="0">
              <a:solidFill>
                <a:srgbClr val="0092CC"/>
              </a:solidFill>
            </a:endParaRPr>
          </a:p>
        </p:txBody>
      </p:sp>
      <p:sp>
        <p:nvSpPr>
          <p:cNvPr id="6" name="TextBox 5">
            <a:extLst>
              <a:ext uri="{FF2B5EF4-FFF2-40B4-BE49-F238E27FC236}">
                <a16:creationId xmlns:a16="http://schemas.microsoft.com/office/drawing/2014/main" xmlns="" id="{59B3EBCA-C96A-4347-B795-745A9A7C0D59}"/>
              </a:ext>
            </a:extLst>
          </p:cNvPr>
          <p:cNvSpPr txBox="1"/>
          <p:nvPr/>
        </p:nvSpPr>
        <p:spPr>
          <a:xfrm>
            <a:off x="315736" y="2030666"/>
            <a:ext cx="2319687" cy="3046988"/>
          </a:xfrm>
          <a:prstGeom prst="rect">
            <a:avLst/>
          </a:prstGeom>
          <a:noFill/>
        </p:spPr>
        <p:txBody>
          <a:bodyPr wrap="square" rtlCol="0">
            <a:spAutoFit/>
          </a:bodyPr>
          <a:lstStyle/>
          <a:p>
            <a:pPr algn="ctr" defTabSz="914377" fontAlgn="auto">
              <a:spcBef>
                <a:spcPts val="0"/>
              </a:spcBef>
              <a:spcAft>
                <a:spcPts val="0"/>
              </a:spcAft>
            </a:pPr>
            <a:r>
              <a:rPr lang="en-GB" sz="3200" dirty="0">
                <a:solidFill>
                  <a:prstClr val="black"/>
                </a:solidFill>
                <a:latin typeface="Calibri" panose="020F0502020204030204"/>
                <a:cs typeface="+mn-cs"/>
              </a:rPr>
              <a:t>Guiding </a:t>
            </a:r>
            <a:r>
              <a:rPr lang="en-GB" sz="3200" dirty="0">
                <a:solidFill>
                  <a:srgbClr val="0092CC"/>
                </a:solidFill>
                <a:latin typeface="Calibri" panose="020F0502020204030204"/>
                <a:cs typeface="+mn-cs"/>
              </a:rPr>
              <a:t>product selection</a:t>
            </a:r>
            <a:r>
              <a:rPr lang="en-GB" sz="3200" dirty="0">
                <a:solidFill>
                  <a:prstClr val="black"/>
                </a:solidFill>
                <a:latin typeface="Calibri" panose="020F0502020204030204"/>
                <a:cs typeface="+mn-cs"/>
              </a:rPr>
              <a:t> aligned with Global Guidelines  </a:t>
            </a:r>
            <a:endParaRPr lang="en-US" sz="3200" dirty="0">
              <a:solidFill>
                <a:prstClr val="black"/>
              </a:solidFill>
              <a:latin typeface="Calibri" panose="020F0502020204030204"/>
              <a:cs typeface="+mn-cs"/>
            </a:endParaRPr>
          </a:p>
        </p:txBody>
      </p:sp>
      <p:sp>
        <p:nvSpPr>
          <p:cNvPr id="7" name="TextBox 6">
            <a:extLst>
              <a:ext uri="{FF2B5EF4-FFF2-40B4-BE49-F238E27FC236}">
                <a16:creationId xmlns:a16="http://schemas.microsoft.com/office/drawing/2014/main" xmlns="" id="{905457B3-A77C-4BE8-9972-7830FECAD2AF}"/>
              </a:ext>
            </a:extLst>
          </p:cNvPr>
          <p:cNvSpPr txBox="1"/>
          <p:nvPr/>
        </p:nvSpPr>
        <p:spPr>
          <a:xfrm>
            <a:off x="9524483" y="2276889"/>
            <a:ext cx="2290452" cy="2554545"/>
          </a:xfrm>
          <a:prstGeom prst="rect">
            <a:avLst/>
          </a:prstGeom>
          <a:noFill/>
        </p:spPr>
        <p:txBody>
          <a:bodyPr wrap="square" rtlCol="0">
            <a:spAutoFit/>
          </a:bodyPr>
          <a:lstStyle/>
          <a:p>
            <a:pPr algn="ctr" defTabSz="914377" fontAlgn="auto">
              <a:spcBef>
                <a:spcPts val="0"/>
              </a:spcBef>
              <a:spcAft>
                <a:spcPts val="0"/>
              </a:spcAft>
            </a:pPr>
            <a:r>
              <a:rPr lang="en-GB" sz="3200" dirty="0">
                <a:solidFill>
                  <a:srgbClr val="0092CC"/>
                </a:solidFill>
                <a:latin typeface="Calibri" panose="020F0502020204030204"/>
                <a:cs typeface="+mn-cs"/>
              </a:rPr>
              <a:t>Supporting programmes</a:t>
            </a:r>
            <a:r>
              <a:rPr lang="en-GB" sz="3200" dirty="0">
                <a:solidFill>
                  <a:prstClr val="black"/>
                </a:solidFill>
                <a:latin typeface="Calibri" panose="020F0502020204030204"/>
                <a:cs typeface="+mn-cs"/>
              </a:rPr>
              <a:t> to transition to optimal regimens</a:t>
            </a:r>
            <a:endParaRPr lang="en-US" sz="3200" dirty="0">
              <a:solidFill>
                <a:prstClr val="black"/>
              </a:solidFill>
              <a:latin typeface="Calibri" panose="020F0502020204030204"/>
              <a:cs typeface="+mn-cs"/>
            </a:endParaRPr>
          </a:p>
        </p:txBody>
      </p:sp>
      <p:pic>
        <p:nvPicPr>
          <p:cNvPr id="8" name="Picture 7">
            <a:extLst>
              <a:ext uri="{FF2B5EF4-FFF2-40B4-BE49-F238E27FC236}">
                <a16:creationId xmlns:a16="http://schemas.microsoft.com/office/drawing/2014/main" xmlns="" id="{3B5CE5DC-CEA1-4E14-BB4F-3397CED85EA6}"/>
              </a:ext>
            </a:extLst>
          </p:cNvPr>
          <p:cNvPicPr>
            <a:picLocks noChangeAspect="1"/>
          </p:cNvPicPr>
          <p:nvPr/>
        </p:nvPicPr>
        <p:blipFill rotWithShape="1">
          <a:blip r:embed="rId2"/>
          <a:srcRect r="3646"/>
          <a:stretch/>
        </p:blipFill>
        <p:spPr>
          <a:xfrm>
            <a:off x="2907101" y="1601050"/>
            <a:ext cx="2952328" cy="4291097"/>
          </a:xfrm>
          <a:prstGeom prst="rect">
            <a:avLst/>
          </a:prstGeom>
          <a:effectLst>
            <a:outerShdw blurRad="393700" dist="38100" dir="2700000" algn="tl" rotWithShape="0">
              <a:prstClr val="black">
                <a:alpha val="40000"/>
              </a:prstClr>
            </a:outerShdw>
          </a:effectLst>
        </p:spPr>
      </p:pic>
      <p:pic>
        <p:nvPicPr>
          <p:cNvPr id="9" name="Picture 8">
            <a:extLst>
              <a:ext uri="{FF2B5EF4-FFF2-40B4-BE49-F238E27FC236}">
                <a16:creationId xmlns:a16="http://schemas.microsoft.com/office/drawing/2014/main" xmlns="" id="{8F92253E-FBC5-4217-B29F-53CD8E1AA0B5}"/>
              </a:ext>
            </a:extLst>
          </p:cNvPr>
          <p:cNvPicPr>
            <a:picLocks noChangeAspect="1"/>
          </p:cNvPicPr>
          <p:nvPr/>
        </p:nvPicPr>
        <p:blipFill>
          <a:blip r:embed="rId3"/>
          <a:stretch>
            <a:fillRect/>
          </a:stretch>
        </p:blipFill>
        <p:spPr>
          <a:xfrm>
            <a:off x="6304141" y="1583774"/>
            <a:ext cx="3034331" cy="4291097"/>
          </a:xfrm>
          <a:prstGeom prst="rect">
            <a:avLst/>
          </a:prstGeom>
          <a:effectLst>
            <a:outerShdw blurRad="292100" dist="38100" dir="2700000" algn="tl" rotWithShape="0">
              <a:prstClr val="black">
                <a:alpha val="40000"/>
              </a:prstClr>
            </a:outerShdw>
          </a:effectLst>
        </p:spPr>
      </p:pic>
      <p:sp>
        <p:nvSpPr>
          <p:cNvPr id="4" name="Rectangle 3">
            <a:extLst>
              <a:ext uri="{FF2B5EF4-FFF2-40B4-BE49-F238E27FC236}">
                <a16:creationId xmlns:a16="http://schemas.microsoft.com/office/drawing/2014/main" xmlns="" id="{47C4A6A2-6194-4D9F-BA78-40295196A17C}"/>
              </a:ext>
            </a:extLst>
          </p:cNvPr>
          <p:cNvSpPr/>
          <p:nvPr/>
        </p:nvSpPr>
        <p:spPr>
          <a:xfrm>
            <a:off x="226083" y="1362638"/>
            <a:ext cx="5816137" cy="4733365"/>
          </a:xfrm>
          <a:prstGeom prst="rect">
            <a:avLst/>
          </a:prstGeom>
          <a:noFill/>
          <a:ln w="571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fontAlgn="auto">
              <a:spcBef>
                <a:spcPts val="0"/>
              </a:spcBef>
              <a:spcAft>
                <a:spcPts val="0"/>
              </a:spcAft>
            </a:pPr>
            <a:endParaRPr lang="en-US" sz="1900">
              <a:solidFill>
                <a:prstClr val="white"/>
              </a:solidFill>
            </a:endParaRPr>
          </a:p>
        </p:txBody>
      </p:sp>
      <p:sp>
        <p:nvSpPr>
          <p:cNvPr id="11" name="Rectangle 10">
            <a:extLst>
              <a:ext uri="{FF2B5EF4-FFF2-40B4-BE49-F238E27FC236}">
                <a16:creationId xmlns:a16="http://schemas.microsoft.com/office/drawing/2014/main" xmlns="" id="{7D439244-B2FC-497D-8B3F-3A5A1A132ADE}"/>
              </a:ext>
            </a:extLst>
          </p:cNvPr>
          <p:cNvSpPr/>
          <p:nvPr/>
        </p:nvSpPr>
        <p:spPr>
          <a:xfrm>
            <a:off x="6178641" y="1362638"/>
            <a:ext cx="5822307" cy="4733365"/>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fontAlgn="auto">
              <a:spcBef>
                <a:spcPts val="0"/>
              </a:spcBef>
              <a:spcAft>
                <a:spcPts val="0"/>
              </a:spcAft>
            </a:pPr>
            <a:endParaRPr lang="en-US" sz="1900">
              <a:solidFill>
                <a:prstClr val="white"/>
              </a:solidFill>
            </a:endParaRPr>
          </a:p>
        </p:txBody>
      </p:sp>
    </p:spTree>
    <p:extLst>
      <p:ext uri="{BB962C8B-B14F-4D97-AF65-F5344CB8AC3E}">
        <p14:creationId xmlns:p14="http://schemas.microsoft.com/office/powerpoint/2010/main" val="763115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767" b="1767"/>
          <a:stretch>
            <a:fillRect/>
          </a:stretch>
        </p:blipFill>
        <p:spPr/>
      </p:pic>
      <p:pic>
        <p:nvPicPr>
          <p:cNvPr id="22" name="Picture Placeholder 1"/>
          <p:cNvPicPr>
            <a:picLocks noGrp="1" noChangeAspect="1"/>
          </p:cNvPicPr>
          <p:nvPr>
            <p:ph type="pic" sz="quarter" idx="4294967295"/>
          </p:nvPr>
        </p:nvPicPr>
        <p:blipFill>
          <a:blip r:embed="rId4">
            <a:extLst>
              <a:ext uri="{28A0092B-C50C-407E-A947-70E740481C1C}">
                <a14:useLocalDpi xmlns:a14="http://schemas.microsoft.com/office/drawing/2010/main" val="0"/>
              </a:ext>
            </a:extLst>
          </a:blip>
          <a:srcRect t="278" b="278"/>
          <a:stretch>
            <a:fillRect/>
          </a:stretch>
        </p:blipFill>
        <p:spPr>
          <a:xfrm>
            <a:off x="7460678" y="488563"/>
            <a:ext cx="4230495" cy="1112400"/>
          </a:xfrm>
          <a:prstGeom prst="rect">
            <a:avLst/>
          </a:prstGeom>
        </p:spPr>
      </p:pic>
      <p:sp>
        <p:nvSpPr>
          <p:cNvPr id="8" name="Text Placeholder 7"/>
          <p:cNvSpPr>
            <a:spLocks noGrp="1"/>
          </p:cNvSpPr>
          <p:nvPr>
            <p:ph type="body" sz="quarter" idx="16"/>
          </p:nvPr>
        </p:nvSpPr>
        <p:spPr/>
        <p:txBody>
          <a:bodyPr/>
          <a:lstStyle/>
          <a:p>
            <a:endParaRPr lang="en-GB"/>
          </a:p>
        </p:txBody>
      </p:sp>
      <p:sp>
        <p:nvSpPr>
          <p:cNvPr id="16" name="Subtitle 15"/>
          <p:cNvSpPr>
            <a:spLocks noGrp="1"/>
          </p:cNvSpPr>
          <p:nvPr>
            <p:ph type="subTitle" idx="1"/>
          </p:nvPr>
        </p:nvSpPr>
        <p:spPr/>
        <p:txBody>
          <a:bodyPr/>
          <a:lstStyle/>
          <a:p>
            <a:r>
              <a:rPr lang="en-GB" b="1" dirty="0"/>
              <a:t>WHO</a:t>
            </a:r>
          </a:p>
          <a:p>
            <a:r>
              <a:rPr lang="en-GB" dirty="0"/>
              <a:t>20, Avenue </a:t>
            </a:r>
            <a:r>
              <a:rPr lang="en-GB" dirty="0" err="1"/>
              <a:t>Appia</a:t>
            </a:r>
            <a:r>
              <a:rPr lang="en-GB" dirty="0"/>
              <a:t> </a:t>
            </a:r>
            <a:br>
              <a:rPr lang="en-GB" dirty="0"/>
            </a:br>
            <a:r>
              <a:rPr lang="en-GB" dirty="0"/>
              <a:t>1211 Geneva</a:t>
            </a:r>
          </a:p>
          <a:p>
            <a:r>
              <a:rPr lang="en-GB" dirty="0"/>
              <a:t>Switzerland</a:t>
            </a:r>
          </a:p>
          <a:p>
            <a:endParaRPr lang="en-GB" dirty="0"/>
          </a:p>
          <a:p>
            <a:endParaRPr lang="en-GB" dirty="0"/>
          </a:p>
        </p:txBody>
      </p:sp>
      <p:sp>
        <p:nvSpPr>
          <p:cNvPr id="2" name="Title 1"/>
          <p:cNvSpPr>
            <a:spLocks noGrp="1"/>
          </p:cNvSpPr>
          <p:nvPr>
            <p:ph type="ctrTitle"/>
          </p:nvPr>
        </p:nvSpPr>
        <p:spPr/>
        <p:txBody>
          <a:bodyPr/>
          <a:lstStyle/>
          <a:p>
            <a:r>
              <a:rPr lang="en-GB" dirty="0" smtClean="0"/>
              <a:t> </a:t>
            </a:r>
            <a:endParaRPr lang="en-US" dirty="0"/>
          </a:p>
        </p:txBody>
      </p:sp>
      <p:sp>
        <p:nvSpPr>
          <p:cNvPr id="11" name="Text Placeholder 3"/>
          <p:cNvSpPr>
            <a:spLocks noGrp="1"/>
          </p:cNvSpPr>
          <p:nvPr>
            <p:ph type="body" sz="quarter" idx="10"/>
          </p:nvPr>
        </p:nvSpPr>
        <p:spPr>
          <a:xfrm>
            <a:off x="479999" y="6507006"/>
            <a:ext cx="7876847" cy="247650"/>
          </a:xfrm>
        </p:spPr>
        <p:txBody>
          <a:bodyPr/>
          <a:lstStyle/>
          <a:p>
            <a:r>
              <a:rPr lang="en-GB" dirty="0" smtClean="0">
                <a:solidFill>
                  <a:schemeClr val="bg1"/>
                </a:solidFill>
              </a:rPr>
              <a:t>Nicole Homb | Technical Officer | Essential Medicines &amp; Health Products </a:t>
            </a:r>
            <a:r>
              <a:rPr lang="en-GB" dirty="0">
                <a:solidFill>
                  <a:schemeClr val="bg1"/>
                </a:solidFill>
              </a:rPr>
              <a:t>| </a:t>
            </a:r>
            <a:r>
              <a:rPr lang="en-GB" dirty="0" smtClean="0">
                <a:solidFill>
                  <a:schemeClr val="bg1"/>
                </a:solidFill>
              </a:rPr>
              <a:t>Switzerland </a:t>
            </a:r>
            <a:endParaRPr lang="en-GB" dirty="0">
              <a:solidFill>
                <a:schemeClr val="bg1"/>
              </a:solidFill>
            </a:endParaRPr>
          </a:p>
        </p:txBody>
      </p:sp>
      <p:sp>
        <p:nvSpPr>
          <p:cNvPr id="9" name="Title 7"/>
          <p:cNvSpPr txBox="1">
            <a:spLocks/>
          </p:cNvSpPr>
          <p:nvPr/>
        </p:nvSpPr>
        <p:spPr bwMode="gray">
          <a:xfrm>
            <a:off x="3672649" y="4988851"/>
            <a:ext cx="4830753" cy="720000"/>
          </a:xfrm>
          <a:prstGeom prst="rect">
            <a:avLst/>
          </a:prstGeom>
          <a:noFill/>
        </p:spPr>
        <p:txBody>
          <a:bodyPr vert="horz" lIns="360000" tIns="72000" rIns="450000" bIns="180000" rtlCol="0" anchor="t" anchorCtr="0">
            <a:noAutofit/>
          </a:bodyPr>
          <a:lstStyle>
            <a:lvl1pPr algn="l" defTabSz="914400" rtl="0" eaLnBrk="1" latinLnBrk="0" hangingPunct="1">
              <a:lnSpc>
                <a:spcPct val="85000"/>
              </a:lnSpc>
              <a:spcBef>
                <a:spcPct val="0"/>
              </a:spcBef>
              <a:buNone/>
              <a:defRPr sz="4200" b="1" kern="1200">
                <a:solidFill>
                  <a:schemeClr val="bg1"/>
                </a:solidFill>
                <a:latin typeface="+mj-lt"/>
                <a:ea typeface="+mj-ea"/>
                <a:cs typeface="+mj-cs"/>
              </a:defRPr>
            </a:lvl1pPr>
          </a:lstStyle>
          <a:p>
            <a:r>
              <a:rPr lang="en-US" dirty="0" smtClean="0"/>
              <a:t>Thank you!</a:t>
            </a:r>
            <a:endParaRPr lang="en-US" dirty="0"/>
          </a:p>
        </p:txBody>
      </p:sp>
    </p:spTree>
    <p:extLst>
      <p:ext uri="{BB962C8B-B14F-4D97-AF65-F5344CB8AC3E}">
        <p14:creationId xmlns:p14="http://schemas.microsoft.com/office/powerpoint/2010/main" val="110247556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676975" y="351545"/>
            <a:ext cx="10972800" cy="1143000"/>
          </a:xfrm>
        </p:spPr>
        <p:txBody>
          <a:bodyPr>
            <a:normAutofit/>
          </a:bodyPr>
          <a:lstStyle/>
          <a:p>
            <a:r>
              <a:rPr lang="en-GB" sz="3600" dirty="0"/>
              <a:t>More than 3 million </a:t>
            </a:r>
            <a:r>
              <a:rPr lang="en-GB" sz="3600" dirty="0" smtClean="0"/>
              <a:t>received </a:t>
            </a:r>
            <a:r>
              <a:rPr lang="en-GB" sz="3600" dirty="0"/>
              <a:t>curative DAA treatment </a:t>
            </a:r>
            <a:r>
              <a:rPr lang="fr-CH" sz="3600" dirty="0" smtClean="0"/>
              <a:t>by </a:t>
            </a:r>
            <a:r>
              <a:rPr lang="fr-CH" sz="3600" dirty="0" err="1" smtClean="0"/>
              <a:t>mid</a:t>
            </a:r>
            <a:r>
              <a:rPr lang="fr-CH" sz="3600" dirty="0" smtClean="0"/>
              <a:t> </a:t>
            </a:r>
            <a:r>
              <a:rPr lang="fr-CH" sz="3600" dirty="0"/>
              <a:t>2017</a:t>
            </a:r>
            <a:endParaRPr lang="en-US" altLang="en-US" sz="3600" dirty="0"/>
          </a:p>
        </p:txBody>
      </p:sp>
      <p:sp>
        <p:nvSpPr>
          <p:cNvPr id="4099" name="Content Placeholder 2"/>
          <p:cNvSpPr>
            <a:spLocks noGrp="1"/>
          </p:cNvSpPr>
          <p:nvPr>
            <p:ph idx="1"/>
          </p:nvPr>
        </p:nvSpPr>
        <p:spPr>
          <a:xfrm>
            <a:off x="3925957" y="1917074"/>
            <a:ext cx="8045464" cy="4772484"/>
          </a:xfrm>
        </p:spPr>
        <p:txBody>
          <a:bodyPr>
            <a:noAutofit/>
          </a:bodyPr>
          <a:lstStyle/>
          <a:p>
            <a:r>
              <a:rPr lang="en-GB" altLang="en-US" sz="2400" dirty="0">
                <a:solidFill>
                  <a:srgbClr val="0066CC"/>
                </a:solidFill>
                <a:latin typeface="+mj-lt"/>
              </a:rPr>
              <a:t>Access is increasing: </a:t>
            </a:r>
            <a:r>
              <a:rPr lang="en-GB" altLang="en-US" sz="2400" dirty="0" smtClean="0">
                <a:latin typeface="+mj-lt"/>
              </a:rPr>
              <a:t>Over 300 000 people had access to DAAs in 2014; 1 million - </a:t>
            </a:r>
            <a:r>
              <a:rPr lang="en-GB" altLang="en-US" sz="2400" dirty="0">
                <a:latin typeface="+mj-lt"/>
              </a:rPr>
              <a:t>in 2015; 1.5 million in </a:t>
            </a:r>
            <a:r>
              <a:rPr lang="en-GB" altLang="en-US" sz="2400" dirty="0" smtClean="0">
                <a:latin typeface="+mj-lt"/>
              </a:rPr>
              <a:t>2016</a:t>
            </a:r>
          </a:p>
          <a:p>
            <a:r>
              <a:rPr lang="en-GB" altLang="en-US" sz="2400" dirty="0" smtClean="0">
                <a:solidFill>
                  <a:srgbClr val="0066CC"/>
                </a:solidFill>
                <a:latin typeface="+mj-lt"/>
              </a:rPr>
              <a:t>Countries </a:t>
            </a:r>
            <a:r>
              <a:rPr lang="en-GB" altLang="en-US" sz="2400" dirty="0">
                <a:solidFill>
                  <a:srgbClr val="0066CC"/>
                </a:solidFill>
                <a:latin typeface="+mj-lt"/>
              </a:rPr>
              <a:t>show scale-up is possible: </a:t>
            </a:r>
            <a:r>
              <a:rPr lang="en-GB" altLang="en-US" sz="2400" dirty="0">
                <a:latin typeface="+mj-lt"/>
              </a:rPr>
              <a:t>Egypt </a:t>
            </a:r>
            <a:r>
              <a:rPr lang="en-GB" altLang="en-US" sz="2400" dirty="0" smtClean="0">
                <a:latin typeface="+mj-lt"/>
              </a:rPr>
              <a:t>and Pakistan champions countries </a:t>
            </a:r>
            <a:endParaRPr lang="en-GB" altLang="en-US" sz="2400" dirty="0">
              <a:latin typeface="+mj-lt"/>
            </a:endParaRPr>
          </a:p>
          <a:p>
            <a:r>
              <a:rPr lang="en-GB" altLang="en-US" sz="2400" dirty="0" smtClean="0">
                <a:solidFill>
                  <a:srgbClr val="0070C0"/>
                </a:solidFill>
                <a:latin typeface="+mj-lt"/>
              </a:rPr>
              <a:t>But majority still unreached</a:t>
            </a:r>
            <a:r>
              <a:rPr lang="en-GB" altLang="en-US" sz="2400" dirty="0" smtClean="0">
                <a:latin typeface="+mj-lt"/>
              </a:rPr>
              <a:t>: 68 out </a:t>
            </a:r>
            <a:r>
              <a:rPr lang="en-GB" altLang="en-US" sz="2400" dirty="0">
                <a:latin typeface="+mj-lt"/>
              </a:rPr>
              <a:t>of 71 million </a:t>
            </a:r>
            <a:endParaRPr lang="en-GB" altLang="en-US" sz="2400" dirty="0" smtClean="0">
              <a:latin typeface="+mj-lt"/>
            </a:endParaRPr>
          </a:p>
          <a:p>
            <a:endParaRPr lang="en-US" altLang="en-US" sz="2400" dirty="0">
              <a:latin typeface="+mj-lt"/>
            </a:endParaRPr>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4155" y="1972117"/>
            <a:ext cx="2539492" cy="3399910"/>
          </a:xfrm>
          <a:prstGeom prst="rect">
            <a:avLst/>
          </a:prstGeom>
          <a:noFill/>
          <a:ln w="9525">
            <a:solidFill>
              <a:srgbClr val="0066CC"/>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859974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693175" y="343030"/>
            <a:ext cx="12048661" cy="667237"/>
          </a:xfrm>
        </p:spPr>
        <p:txBody>
          <a:bodyPr>
            <a:noAutofit/>
          </a:bodyPr>
          <a:lstStyle/>
          <a:p>
            <a:r>
              <a:rPr lang="en-US" altLang="en-US" dirty="0"/>
              <a:t>Simplification </a:t>
            </a:r>
            <a:r>
              <a:rPr lang="en-US" altLang="en-US" dirty="0" smtClean="0"/>
              <a:t>approach will be key</a:t>
            </a:r>
            <a:endParaRPr lang="en-US" altLang="en-US" dirty="0"/>
          </a:p>
        </p:txBody>
      </p:sp>
      <p:sp>
        <p:nvSpPr>
          <p:cNvPr id="3" name="Content Placeholder 2"/>
          <p:cNvSpPr>
            <a:spLocks noGrp="1"/>
          </p:cNvSpPr>
          <p:nvPr>
            <p:ph idx="1"/>
          </p:nvPr>
        </p:nvSpPr>
        <p:spPr>
          <a:xfrm>
            <a:off x="5840361" y="1492839"/>
            <a:ext cx="5691239" cy="4837471"/>
          </a:xfrm>
        </p:spPr>
        <p:txBody>
          <a:bodyPr>
            <a:noAutofit/>
          </a:bodyPr>
          <a:lstStyle/>
          <a:p>
            <a:pPr marL="457200" indent="-457200">
              <a:buFont typeface="Arial" panose="020B0604020202020204" pitchFamily="34" charset="0"/>
              <a:buChar char="•"/>
              <a:defRPr/>
            </a:pPr>
            <a:r>
              <a:rPr lang="en-US" altLang="en-US" sz="2400" dirty="0" smtClean="0">
                <a:solidFill>
                  <a:srgbClr val="0070C0"/>
                </a:solidFill>
                <a:latin typeface="Ebrima" panose="02000000000000000000" pitchFamily="2" charset="0"/>
                <a:ea typeface="Ebrima" panose="02000000000000000000" pitchFamily="2" charset="0"/>
                <a:cs typeface="Ebrima" panose="02000000000000000000" pitchFamily="2" charset="0"/>
              </a:rPr>
              <a:t>Simpler criteria</a:t>
            </a:r>
            <a:r>
              <a:rPr lang="en-US" altLang="en-US" sz="2400" dirty="0" smtClean="0">
                <a:solidFill>
                  <a:srgbClr val="0D0D0D"/>
                </a:solidFill>
                <a:latin typeface="Ebrima" panose="02000000000000000000" pitchFamily="2" charset="0"/>
                <a:ea typeface="Ebrima" panose="02000000000000000000" pitchFamily="2" charset="0"/>
                <a:cs typeface="Ebrima" panose="02000000000000000000" pitchFamily="2" charset="0"/>
              </a:rPr>
              <a:t> to start                  </a:t>
            </a:r>
            <a:r>
              <a:rPr lang="en-US" altLang="en-US" sz="2400" u="sng" dirty="0" smtClean="0">
                <a:solidFill>
                  <a:srgbClr val="0D0D0D"/>
                </a:solidFill>
                <a:latin typeface="Ebrima" panose="02000000000000000000" pitchFamily="2" charset="0"/>
                <a:ea typeface="Ebrima" panose="02000000000000000000" pitchFamily="2" charset="0"/>
                <a:cs typeface="Ebrima" panose="02000000000000000000" pitchFamily="2" charset="0"/>
              </a:rPr>
              <a:t>treatment for all </a:t>
            </a:r>
            <a:r>
              <a:rPr lang="en-US" altLang="en-US" sz="2400" dirty="0" smtClean="0">
                <a:solidFill>
                  <a:srgbClr val="0D0D0D"/>
                </a:solidFill>
                <a:latin typeface="Ebrima" panose="02000000000000000000" pitchFamily="2" charset="0"/>
                <a:ea typeface="Ebrima" panose="02000000000000000000" pitchFamily="2" charset="0"/>
                <a:cs typeface="Ebrima" panose="02000000000000000000" pitchFamily="2" charset="0"/>
              </a:rPr>
              <a:t>infected people above 12 years of age</a:t>
            </a:r>
          </a:p>
          <a:p>
            <a:pPr marL="457200" indent="-457200">
              <a:buFont typeface="Arial" panose="020B0604020202020204" pitchFamily="34" charset="0"/>
              <a:buChar char="•"/>
              <a:defRPr/>
            </a:pPr>
            <a:r>
              <a:rPr lang="en-US" altLang="en-US" sz="2400" dirty="0" smtClean="0">
                <a:solidFill>
                  <a:srgbClr val="0070C0"/>
                </a:solidFill>
                <a:latin typeface="Ebrima" panose="02000000000000000000" pitchFamily="2" charset="0"/>
                <a:ea typeface="Ebrima" panose="02000000000000000000" pitchFamily="2" charset="0"/>
                <a:cs typeface="Ebrima" panose="02000000000000000000" pitchFamily="2" charset="0"/>
              </a:rPr>
              <a:t>Simpler treatment to cure all subtypes </a:t>
            </a:r>
            <a:r>
              <a:rPr lang="en-US" altLang="en-US" sz="2400" dirty="0" smtClean="0">
                <a:solidFill>
                  <a:srgbClr val="0D0D0D"/>
                </a:solidFill>
                <a:latin typeface="Ebrima" panose="02000000000000000000" pitchFamily="2" charset="0"/>
                <a:ea typeface="Ebrima" panose="02000000000000000000" pitchFamily="2" charset="0"/>
                <a:cs typeface="Ebrima" panose="02000000000000000000" pitchFamily="2" charset="0"/>
              </a:rPr>
              <a:t>(no need of genotyping)</a:t>
            </a:r>
            <a:endParaRPr lang="en-US" altLang="en-US" sz="2400" dirty="0">
              <a:solidFill>
                <a:srgbClr val="0066CC"/>
              </a:solidFill>
              <a:latin typeface="Ebrima" panose="02000000000000000000" pitchFamily="2" charset="0"/>
              <a:ea typeface="Ebrima" panose="02000000000000000000" pitchFamily="2" charset="0"/>
              <a:cs typeface="Ebrima" panose="02000000000000000000" pitchFamily="2" charset="0"/>
            </a:endParaRPr>
          </a:p>
          <a:p>
            <a:pPr marL="457200" indent="-457200">
              <a:buFont typeface="Arial" panose="020B0604020202020204" pitchFamily="34" charset="0"/>
              <a:buChar char="•"/>
              <a:defRPr/>
            </a:pPr>
            <a:r>
              <a:rPr lang="en-US" altLang="en-US" sz="2400" dirty="0" smtClean="0">
                <a:solidFill>
                  <a:srgbClr val="0070C0"/>
                </a:solidFill>
                <a:latin typeface="Ebrima" panose="02000000000000000000" pitchFamily="2" charset="0"/>
                <a:ea typeface="Ebrima" panose="02000000000000000000" pitchFamily="2" charset="0"/>
                <a:cs typeface="Ebrima" panose="02000000000000000000" pitchFamily="2" charset="0"/>
              </a:rPr>
              <a:t>Simpler</a:t>
            </a:r>
            <a:r>
              <a:rPr lang="en-US" altLang="en-US" sz="2400" dirty="0" smtClean="0">
                <a:solidFill>
                  <a:srgbClr val="0066CC"/>
                </a:solidFill>
                <a:latin typeface="Ebrima" panose="02000000000000000000" pitchFamily="2" charset="0"/>
                <a:ea typeface="Ebrima" panose="02000000000000000000" pitchFamily="2" charset="0"/>
                <a:cs typeface="Ebrima" panose="02000000000000000000" pitchFamily="2" charset="0"/>
              </a:rPr>
              <a:t> </a:t>
            </a:r>
            <a:r>
              <a:rPr lang="en-US" altLang="en-US" sz="2400" dirty="0" smtClean="0">
                <a:solidFill>
                  <a:srgbClr val="0D0D0D"/>
                </a:solidFill>
                <a:latin typeface="Ebrima" panose="02000000000000000000" pitchFamily="2" charset="0"/>
                <a:ea typeface="Ebrima" panose="02000000000000000000" pitchFamily="2" charset="0"/>
                <a:cs typeface="Ebrima" panose="02000000000000000000" pitchFamily="2" charset="0"/>
              </a:rPr>
              <a:t>approach </a:t>
            </a:r>
            <a:r>
              <a:rPr lang="en-US" altLang="en-US" sz="2400" dirty="0">
                <a:solidFill>
                  <a:srgbClr val="0D0D0D"/>
                </a:solidFill>
                <a:latin typeface="Ebrima" panose="02000000000000000000" pitchFamily="2" charset="0"/>
                <a:ea typeface="Ebrima" panose="02000000000000000000" pitchFamily="2" charset="0"/>
                <a:cs typeface="Ebrima" panose="02000000000000000000" pitchFamily="2" charset="0"/>
              </a:rPr>
              <a:t>to procurement</a:t>
            </a:r>
          </a:p>
          <a:p>
            <a:pPr marL="457200" indent="-457200">
              <a:buFont typeface="Arial" panose="020B0604020202020204" pitchFamily="34" charset="0"/>
              <a:buChar char="•"/>
              <a:defRPr/>
            </a:pPr>
            <a:r>
              <a:rPr lang="en-US" altLang="en-US" sz="2400" dirty="0" smtClean="0">
                <a:solidFill>
                  <a:srgbClr val="0070C0"/>
                </a:solidFill>
                <a:latin typeface="Ebrima" panose="02000000000000000000" pitchFamily="2" charset="0"/>
                <a:ea typeface="Ebrima" panose="02000000000000000000" pitchFamily="2" charset="0"/>
                <a:cs typeface="Ebrima" panose="02000000000000000000" pitchFamily="2" charset="0"/>
              </a:rPr>
              <a:t>Simpler</a:t>
            </a:r>
            <a:r>
              <a:rPr lang="en-US" altLang="en-US" sz="2400" dirty="0" smtClean="0">
                <a:solidFill>
                  <a:srgbClr val="0066CC"/>
                </a:solidFill>
                <a:latin typeface="Ebrima" panose="02000000000000000000" pitchFamily="2" charset="0"/>
                <a:ea typeface="Ebrima" panose="02000000000000000000" pitchFamily="2" charset="0"/>
                <a:cs typeface="Ebrima" panose="02000000000000000000" pitchFamily="2" charset="0"/>
              </a:rPr>
              <a:t> </a:t>
            </a:r>
            <a:r>
              <a:rPr lang="en-US" altLang="en-US" sz="2400" dirty="0">
                <a:solidFill>
                  <a:srgbClr val="0D0D0D"/>
                </a:solidFill>
                <a:latin typeface="Ebrima" panose="02000000000000000000" pitchFamily="2" charset="0"/>
                <a:ea typeface="Ebrima" panose="02000000000000000000" pitchFamily="2" charset="0"/>
                <a:cs typeface="Ebrima" panose="02000000000000000000" pitchFamily="2" charset="0"/>
              </a:rPr>
              <a:t>service delivery models </a:t>
            </a:r>
            <a:r>
              <a:rPr lang="en-US" altLang="en-US" sz="2400" dirty="0" smtClean="0">
                <a:solidFill>
                  <a:srgbClr val="0D0D0D"/>
                </a:solidFill>
                <a:latin typeface="Ebrima" panose="02000000000000000000" pitchFamily="2" charset="0"/>
                <a:ea typeface="Ebrima" panose="02000000000000000000" pitchFamily="2" charset="0"/>
                <a:cs typeface="Ebrima" panose="02000000000000000000" pitchFamily="2" charset="0"/>
              </a:rPr>
              <a:t>for a public health approach to Treat All</a:t>
            </a:r>
            <a:endParaRPr lang="en-US" altLang="en-US" sz="2400" dirty="0">
              <a:solidFill>
                <a:srgbClr val="0D0D0D"/>
              </a:solidFill>
              <a:latin typeface="Ebrima" panose="02000000000000000000" pitchFamily="2" charset="0"/>
              <a:ea typeface="Ebrima" panose="02000000000000000000" pitchFamily="2" charset="0"/>
              <a:cs typeface="Ebrima" panose="02000000000000000000" pitchFamily="2" charset="0"/>
            </a:endParaRPr>
          </a:p>
        </p:txBody>
      </p:sp>
      <p:pic>
        <p:nvPicPr>
          <p:cNvPr id="6963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2" y="1492839"/>
            <a:ext cx="5535138" cy="3799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2674232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679880" y="216404"/>
            <a:ext cx="10972800" cy="803233"/>
          </a:xfrm>
        </p:spPr>
        <p:txBody>
          <a:bodyPr>
            <a:normAutofit/>
          </a:bodyPr>
          <a:lstStyle/>
          <a:p>
            <a:pPr algn="l"/>
            <a:r>
              <a:rPr lang="en-US" altLang="en-US" dirty="0"/>
              <a:t>Huge opportunities </a:t>
            </a:r>
            <a:r>
              <a:rPr lang="en-US" altLang="en-US" dirty="0" smtClean="0"/>
              <a:t>already exist </a:t>
            </a:r>
            <a:endParaRPr lang="en-US" altLang="en-US" dirty="0"/>
          </a:p>
        </p:txBody>
      </p:sp>
      <p:pic>
        <p:nvPicPr>
          <p:cNvPr id="614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6172" y="1947626"/>
            <a:ext cx="7182856" cy="49070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863600" y="1301295"/>
            <a:ext cx="10540999" cy="646331"/>
          </a:xfrm>
          <a:prstGeom prst="rect">
            <a:avLst/>
          </a:prstGeom>
          <a:solidFill>
            <a:srgbClr val="00B0F0"/>
          </a:solidFill>
        </p:spPr>
        <p:txBody>
          <a:bodyPr wrap="square" rtlCol="0">
            <a:spAutoFit/>
          </a:bodyPr>
          <a:lstStyle/>
          <a:p>
            <a:pPr algn="ctr"/>
            <a:r>
              <a:rPr lang="en-US" altLang="en-US" b="1" dirty="0">
                <a:solidFill>
                  <a:schemeClr val="bg1"/>
                </a:solidFill>
                <a:latin typeface="Ebrima" panose="02000000000000000000" pitchFamily="2" charset="0"/>
                <a:ea typeface="Ebrima" panose="02000000000000000000" pitchFamily="2" charset="0"/>
                <a:cs typeface="Ebrima" panose="02000000000000000000" pitchFamily="2" charset="0"/>
              </a:rPr>
              <a:t>62% of </a:t>
            </a:r>
            <a:r>
              <a:rPr lang="en-US" altLang="en-US" b="1" dirty="0" smtClean="0">
                <a:solidFill>
                  <a:schemeClr val="bg1"/>
                </a:solidFill>
                <a:latin typeface="Ebrima" panose="02000000000000000000" pitchFamily="2" charset="0"/>
                <a:ea typeface="Ebrima" panose="02000000000000000000" pitchFamily="2" charset="0"/>
                <a:cs typeface="Ebrima" panose="02000000000000000000" pitchFamily="2" charset="0"/>
              </a:rPr>
              <a:t>people </a:t>
            </a:r>
            <a:r>
              <a:rPr lang="en-US" altLang="en-US" b="1" dirty="0">
                <a:solidFill>
                  <a:schemeClr val="bg1"/>
                </a:solidFill>
                <a:latin typeface="Ebrima" panose="02000000000000000000" pitchFamily="2" charset="0"/>
                <a:ea typeface="Ebrima" panose="02000000000000000000" pitchFamily="2" charset="0"/>
                <a:cs typeface="Ebrima" panose="02000000000000000000" pitchFamily="2" charset="0"/>
              </a:rPr>
              <a:t>living with HCV </a:t>
            </a:r>
            <a:r>
              <a:rPr lang="en-US" altLang="en-US" b="1" dirty="0" smtClean="0">
                <a:solidFill>
                  <a:schemeClr val="bg1"/>
                </a:solidFill>
                <a:latin typeface="Ebrima" panose="02000000000000000000" pitchFamily="2" charset="0"/>
                <a:ea typeface="Ebrima" panose="02000000000000000000" pitchFamily="2" charset="0"/>
                <a:cs typeface="Ebrima" panose="02000000000000000000" pitchFamily="2" charset="0"/>
              </a:rPr>
              <a:t>are </a:t>
            </a:r>
            <a:r>
              <a:rPr lang="en-US" altLang="en-US" b="1" dirty="0">
                <a:solidFill>
                  <a:schemeClr val="bg1"/>
                </a:solidFill>
                <a:latin typeface="Ebrima" panose="02000000000000000000" pitchFamily="2" charset="0"/>
                <a:ea typeface="Ebrima" panose="02000000000000000000" pitchFamily="2" charset="0"/>
                <a:cs typeface="Ebrima" panose="02000000000000000000" pitchFamily="2" charset="0"/>
              </a:rPr>
              <a:t>in countries </a:t>
            </a:r>
            <a:endParaRPr lang="en-US" altLang="en-US" b="1" dirty="0" smtClean="0">
              <a:solidFill>
                <a:schemeClr val="bg1"/>
              </a:solidFill>
              <a:latin typeface="Ebrima" panose="02000000000000000000" pitchFamily="2" charset="0"/>
              <a:ea typeface="Ebrima" panose="02000000000000000000" pitchFamily="2" charset="0"/>
              <a:cs typeface="Ebrima" panose="02000000000000000000" pitchFamily="2" charset="0"/>
            </a:endParaRPr>
          </a:p>
          <a:p>
            <a:pPr algn="ctr"/>
            <a:r>
              <a:rPr lang="en-US" altLang="en-US" b="1" dirty="0" smtClean="0">
                <a:solidFill>
                  <a:schemeClr val="bg1"/>
                </a:solidFill>
                <a:latin typeface="Ebrima" panose="02000000000000000000" pitchFamily="2" charset="0"/>
                <a:ea typeface="Ebrima" panose="02000000000000000000" pitchFamily="2" charset="0"/>
                <a:cs typeface="Ebrima" panose="02000000000000000000" pitchFamily="2" charset="0"/>
              </a:rPr>
              <a:t>where access of generic DAAs can and price should be less than US$200 per cure </a:t>
            </a:r>
          </a:p>
        </p:txBody>
      </p:sp>
    </p:spTree>
    <p:extLst>
      <p:ext uri="{BB962C8B-B14F-4D97-AF65-F5344CB8AC3E}">
        <p14:creationId xmlns:p14="http://schemas.microsoft.com/office/powerpoint/2010/main" val="252748681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7"/>
          </p:nvPr>
        </p:nvSpPr>
        <p:spPr>
          <a:xfrm>
            <a:off x="0" y="1"/>
            <a:ext cx="12192000" cy="6857999"/>
          </a:xfrm>
        </p:spPr>
      </p:sp>
      <p:sp>
        <p:nvSpPr>
          <p:cNvPr id="4" name="Date Placeholder 3"/>
          <p:cNvSpPr>
            <a:spLocks noGrp="1"/>
          </p:cNvSpPr>
          <p:nvPr>
            <p:ph type="dt" sz="half" idx="19"/>
          </p:nvPr>
        </p:nvSpPr>
        <p:spPr>
          <a:xfrm>
            <a:off x="336120" y="6515228"/>
            <a:ext cx="985017" cy="180847"/>
          </a:xfrm>
        </p:spPr>
        <p:txBody>
          <a:bodyPr/>
          <a:lstStyle/>
          <a:p>
            <a:r>
              <a:rPr lang="en-GB" sz="1000" dirty="0" smtClean="0"/>
              <a:t>23/03/2018</a:t>
            </a:r>
            <a:endParaRPr lang="en-GB" sz="1000" dirty="0"/>
          </a:p>
        </p:txBody>
      </p:sp>
      <p:sp>
        <p:nvSpPr>
          <p:cNvPr id="5" name="Footer Placeholder 4"/>
          <p:cNvSpPr>
            <a:spLocks noGrp="1"/>
          </p:cNvSpPr>
          <p:nvPr>
            <p:ph type="ftr" sz="quarter" idx="20"/>
          </p:nvPr>
        </p:nvSpPr>
        <p:spPr>
          <a:xfrm>
            <a:off x="1274817" y="6501601"/>
            <a:ext cx="10049521" cy="257451"/>
          </a:xfrm>
        </p:spPr>
        <p:txBody>
          <a:bodyPr/>
          <a:lstStyle/>
          <a:p>
            <a:r>
              <a:rPr lang="en-GB" sz="1000" dirty="0" smtClean="0"/>
              <a:t>| </a:t>
            </a:r>
            <a:r>
              <a:rPr lang="en-US" sz="1000" dirty="0" smtClean="0"/>
              <a:t>Progress Report on Access to Hepatitis C Treatment</a:t>
            </a:r>
            <a:endParaRPr lang="en-US" sz="1000" dirty="0"/>
          </a:p>
        </p:txBody>
      </p:sp>
      <p:sp>
        <p:nvSpPr>
          <p:cNvPr id="6" name="Slide Number Placeholder 5"/>
          <p:cNvSpPr>
            <a:spLocks noGrp="1"/>
          </p:cNvSpPr>
          <p:nvPr>
            <p:ph type="sldNum" sz="quarter" idx="21"/>
          </p:nvPr>
        </p:nvSpPr>
        <p:spPr/>
        <p:txBody>
          <a:bodyPr/>
          <a:lstStyle/>
          <a:p>
            <a:fld id="{A74CE0EA-F3B5-4684-BA10-C594598FDB9C}" type="slidenum">
              <a:rPr lang="en-GB" noProof="0" smtClean="0"/>
              <a:pPr/>
              <a:t>6</a:t>
            </a:fld>
            <a:endParaRPr lang="en-GB" noProof="0"/>
          </a:p>
        </p:txBody>
      </p:sp>
      <p:sp>
        <p:nvSpPr>
          <p:cNvPr id="8" name="Title 7"/>
          <p:cNvSpPr>
            <a:spLocks noGrp="1"/>
          </p:cNvSpPr>
          <p:nvPr>
            <p:ph type="title"/>
          </p:nvPr>
        </p:nvSpPr>
        <p:spPr>
          <a:xfrm>
            <a:off x="479999" y="367619"/>
            <a:ext cx="9656373" cy="720000"/>
          </a:xfrm>
        </p:spPr>
        <p:txBody>
          <a:bodyPr/>
          <a:lstStyle/>
          <a:p>
            <a:r>
              <a:rPr lang="en-US" dirty="0" smtClean="0"/>
              <a:t>Creating new opportunities</a:t>
            </a:r>
            <a:endParaRPr lang="en-US" dirty="0"/>
          </a:p>
        </p:txBody>
      </p:sp>
      <p:sp>
        <p:nvSpPr>
          <p:cNvPr id="9" name="Picture Placeholder 8"/>
          <p:cNvSpPr>
            <a:spLocks noGrp="1"/>
          </p:cNvSpPr>
          <p:nvPr>
            <p:ph type="pic" sz="quarter" idx="23"/>
          </p:nvPr>
        </p:nvSpPr>
        <p:spPr/>
      </p:sp>
      <p:sp>
        <p:nvSpPr>
          <p:cNvPr id="11" name="Title 7"/>
          <p:cNvSpPr txBox="1">
            <a:spLocks/>
          </p:cNvSpPr>
          <p:nvPr/>
        </p:nvSpPr>
        <p:spPr bwMode="gray">
          <a:xfrm>
            <a:off x="531135" y="972780"/>
            <a:ext cx="8160000" cy="509791"/>
          </a:xfrm>
          <a:prstGeom prst="rect">
            <a:avLst/>
          </a:prstGeom>
        </p:spPr>
        <p:txBody>
          <a:bodyPr vert="horz" lIns="18000" tIns="0" rIns="360000" bIns="0" rtlCol="0" anchor="b">
            <a:noAutofit/>
          </a:bodyPr>
          <a:lstStyle>
            <a:lvl1pPr algn="l" defTabSz="914400" rtl="0" eaLnBrk="1" latinLnBrk="0" hangingPunct="1">
              <a:lnSpc>
                <a:spcPct val="90000"/>
              </a:lnSpc>
              <a:spcBef>
                <a:spcPct val="0"/>
              </a:spcBef>
              <a:buNone/>
              <a:defRPr sz="2800" b="1" kern="1200">
                <a:solidFill>
                  <a:srgbClr val="0092CC"/>
                </a:solidFill>
                <a:latin typeface="+mj-lt"/>
                <a:ea typeface="+mj-ea"/>
                <a:cs typeface="+mj-cs"/>
              </a:defRPr>
            </a:lvl1pPr>
          </a:lstStyle>
          <a:p>
            <a:r>
              <a:rPr lang="en-GB" sz="2000" b="0" dirty="0" smtClean="0"/>
              <a:t>Challenges: Patent-Related Barriers</a:t>
            </a:r>
            <a:endParaRPr lang="en-US" sz="2000" b="0" dirty="0"/>
          </a:p>
        </p:txBody>
      </p:sp>
      <p:sp>
        <p:nvSpPr>
          <p:cNvPr id="17" name="Rectangle 16"/>
          <p:cNvSpPr/>
          <p:nvPr/>
        </p:nvSpPr>
        <p:spPr>
          <a:xfrm>
            <a:off x="531135" y="1710196"/>
            <a:ext cx="11032541" cy="4893647"/>
          </a:xfrm>
          <a:prstGeom prst="rect">
            <a:avLst/>
          </a:prstGeom>
        </p:spPr>
        <p:txBody>
          <a:bodyPr wrap="square">
            <a:spAutoFit/>
          </a:bodyPr>
          <a:lstStyle/>
          <a:p>
            <a:pPr marL="0" lvl="1"/>
            <a:r>
              <a:rPr lang="en-GB" sz="2400" dirty="0" smtClean="0">
                <a:solidFill>
                  <a:schemeClr val="tx2"/>
                </a:solidFill>
              </a:rPr>
              <a:t>New DAAs are broadly protected by patents and in some countries are subject to data exclusivity</a:t>
            </a:r>
          </a:p>
          <a:p>
            <a:pPr marL="800100" lvl="2" indent="-342900">
              <a:buFont typeface="Arial" panose="020B0604020202020204" pitchFamily="34" charset="0"/>
              <a:buChar char="•"/>
            </a:pPr>
            <a:r>
              <a:rPr lang="en-GB" sz="2400" dirty="0" smtClean="0">
                <a:solidFill>
                  <a:schemeClr val="tx2"/>
                </a:solidFill>
              </a:rPr>
              <a:t>Example. Ukraine/sofosbuvir</a:t>
            </a:r>
            <a:endParaRPr lang="en-GB" sz="2400" dirty="0">
              <a:solidFill>
                <a:schemeClr val="tx2"/>
              </a:solidFill>
            </a:endParaRPr>
          </a:p>
          <a:p>
            <a:pPr marL="800100" lvl="2" indent="-342900">
              <a:buFont typeface="Arial" panose="020B0604020202020204" pitchFamily="34" charset="0"/>
              <a:buChar char="•"/>
            </a:pPr>
            <a:endParaRPr lang="en-GB" sz="2400" b="1" dirty="0">
              <a:solidFill>
                <a:schemeClr val="tx2"/>
              </a:solidFill>
            </a:endParaRPr>
          </a:p>
          <a:p>
            <a:pPr marL="0" lvl="1"/>
            <a:r>
              <a:rPr lang="en-GB" sz="2400" b="1" dirty="0" smtClean="0">
                <a:solidFill>
                  <a:schemeClr val="tx2"/>
                </a:solidFill>
              </a:rPr>
              <a:t>Using other available options</a:t>
            </a:r>
          </a:p>
          <a:p>
            <a:pPr marL="342900" lvl="1" indent="-342900">
              <a:buFont typeface="Arial" panose="020B0604020202020204" pitchFamily="34" charset="0"/>
              <a:buChar char="•"/>
            </a:pPr>
            <a:r>
              <a:rPr lang="en-GB" sz="2400" dirty="0" smtClean="0">
                <a:solidFill>
                  <a:schemeClr val="tx2"/>
                </a:solidFill>
              </a:rPr>
              <a:t>Patents are not granted in all countries</a:t>
            </a:r>
          </a:p>
          <a:p>
            <a:pPr marL="800100" lvl="2" indent="-342900">
              <a:buFont typeface="Arial" panose="020B0604020202020204" pitchFamily="34" charset="0"/>
              <a:buChar char="•"/>
            </a:pPr>
            <a:r>
              <a:rPr lang="en-GB" sz="2400" dirty="0" smtClean="0">
                <a:solidFill>
                  <a:schemeClr val="tx2"/>
                </a:solidFill>
              </a:rPr>
              <a:t>Example. Local production is possible incl.  Algeria, Bangladesh, Egypt, Morocco</a:t>
            </a:r>
            <a:endParaRPr lang="en-GB" sz="2400" dirty="0">
              <a:solidFill>
                <a:schemeClr val="tx2"/>
              </a:solidFill>
            </a:endParaRPr>
          </a:p>
          <a:p>
            <a:pPr marL="342900" lvl="1" indent="-342900">
              <a:buFont typeface="Arial" panose="020B0604020202020204" pitchFamily="34" charset="0"/>
              <a:buChar char="•"/>
            </a:pPr>
            <a:endParaRPr lang="en-GB" sz="2400" dirty="0" smtClean="0">
              <a:solidFill>
                <a:schemeClr val="tx2"/>
              </a:solidFill>
            </a:endParaRPr>
          </a:p>
          <a:p>
            <a:pPr marL="342900" lvl="1" indent="-342900">
              <a:buFont typeface="Arial" panose="020B0604020202020204" pitchFamily="34" charset="0"/>
              <a:buChar char="•"/>
            </a:pPr>
            <a:r>
              <a:rPr lang="en-GB" sz="2400" dirty="0" smtClean="0">
                <a:solidFill>
                  <a:schemeClr val="tx2"/>
                </a:solidFill>
              </a:rPr>
              <a:t>Patent oppositions filed in some countries </a:t>
            </a:r>
          </a:p>
          <a:p>
            <a:pPr marL="800100" lvl="2" indent="-342900">
              <a:buFont typeface="Arial" panose="020B0604020202020204" pitchFamily="34" charset="0"/>
              <a:buChar char="•"/>
            </a:pPr>
            <a:r>
              <a:rPr lang="en-GB" sz="2400" dirty="0" smtClean="0">
                <a:solidFill>
                  <a:schemeClr val="tx2"/>
                </a:solidFill>
              </a:rPr>
              <a:t>in Brazil, China, Egypt, and Ukraine </a:t>
            </a:r>
          </a:p>
          <a:p>
            <a:pPr marL="800100" lvl="2" indent="-342900">
              <a:buFont typeface="Arial" panose="020B0604020202020204" pitchFamily="34" charset="0"/>
              <a:buChar char="•"/>
            </a:pPr>
            <a:endParaRPr lang="en-GB" sz="2400" dirty="0" smtClean="0">
              <a:solidFill>
                <a:schemeClr val="tx2">
                  <a:lumMod val="50000"/>
                </a:schemeClr>
              </a:solidFill>
            </a:endParaRPr>
          </a:p>
          <a:p>
            <a:pPr marL="800100" lvl="2" indent="-342900">
              <a:buFont typeface="Arial" panose="020B0604020202020204" pitchFamily="34" charset="0"/>
              <a:buChar char="•"/>
            </a:pPr>
            <a:endParaRPr lang="en-US" sz="2400" b="1" dirty="0" smtClean="0">
              <a:solidFill>
                <a:schemeClr val="tx2">
                  <a:lumMod val="50000"/>
                </a:schemeClr>
              </a:solidFill>
            </a:endParaRPr>
          </a:p>
        </p:txBody>
      </p:sp>
    </p:spTree>
    <p:extLst>
      <p:ext uri="{BB962C8B-B14F-4D97-AF65-F5344CB8AC3E}">
        <p14:creationId xmlns:p14="http://schemas.microsoft.com/office/powerpoint/2010/main" val="40521316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9"/>
          </p:nvPr>
        </p:nvSpPr>
        <p:spPr>
          <a:xfrm>
            <a:off x="336120" y="6515228"/>
            <a:ext cx="985017" cy="180847"/>
          </a:xfrm>
        </p:spPr>
        <p:txBody>
          <a:bodyPr/>
          <a:lstStyle/>
          <a:p>
            <a:r>
              <a:rPr lang="en-GB" sz="1000" dirty="0" smtClean="0"/>
              <a:t>23/03/2018</a:t>
            </a:r>
            <a:endParaRPr lang="en-GB" sz="1000" dirty="0"/>
          </a:p>
        </p:txBody>
      </p:sp>
      <p:sp>
        <p:nvSpPr>
          <p:cNvPr id="5" name="Footer Placeholder 4"/>
          <p:cNvSpPr>
            <a:spLocks noGrp="1"/>
          </p:cNvSpPr>
          <p:nvPr>
            <p:ph type="ftr" sz="quarter" idx="20"/>
          </p:nvPr>
        </p:nvSpPr>
        <p:spPr>
          <a:xfrm>
            <a:off x="1274817" y="6501601"/>
            <a:ext cx="10049521" cy="257451"/>
          </a:xfrm>
        </p:spPr>
        <p:txBody>
          <a:bodyPr/>
          <a:lstStyle/>
          <a:p>
            <a:r>
              <a:rPr lang="en-GB" sz="1000" dirty="0" smtClean="0"/>
              <a:t>| </a:t>
            </a:r>
            <a:r>
              <a:rPr lang="en-US" sz="1000" dirty="0" smtClean="0"/>
              <a:t>Progress Report on Access to Hepatitis C Treatment</a:t>
            </a:r>
            <a:endParaRPr lang="en-US" sz="1000" dirty="0"/>
          </a:p>
        </p:txBody>
      </p:sp>
      <p:sp>
        <p:nvSpPr>
          <p:cNvPr id="6" name="Slide Number Placeholder 5"/>
          <p:cNvSpPr>
            <a:spLocks noGrp="1"/>
          </p:cNvSpPr>
          <p:nvPr>
            <p:ph type="sldNum" sz="quarter" idx="21"/>
          </p:nvPr>
        </p:nvSpPr>
        <p:spPr/>
        <p:txBody>
          <a:bodyPr/>
          <a:lstStyle/>
          <a:p>
            <a:fld id="{A74CE0EA-F3B5-4684-BA10-C594598FDB9C}" type="slidenum">
              <a:rPr lang="en-GB" noProof="0" smtClean="0"/>
              <a:pPr/>
              <a:t>7</a:t>
            </a:fld>
            <a:endParaRPr lang="en-GB" noProof="0"/>
          </a:p>
        </p:txBody>
      </p:sp>
      <p:sp>
        <p:nvSpPr>
          <p:cNvPr id="9" name="Picture Placeholder 8"/>
          <p:cNvSpPr>
            <a:spLocks noGrp="1"/>
          </p:cNvSpPr>
          <p:nvPr>
            <p:ph type="pic" sz="quarter" idx="23"/>
          </p:nvPr>
        </p:nvSpPr>
        <p:spPr/>
      </p:sp>
      <p:sp>
        <p:nvSpPr>
          <p:cNvPr id="17" name="Rectangle 16"/>
          <p:cNvSpPr/>
          <p:nvPr/>
        </p:nvSpPr>
        <p:spPr>
          <a:xfrm>
            <a:off x="531135" y="1710195"/>
            <a:ext cx="11032541" cy="3785652"/>
          </a:xfrm>
          <a:prstGeom prst="rect">
            <a:avLst/>
          </a:prstGeom>
        </p:spPr>
        <p:txBody>
          <a:bodyPr wrap="square">
            <a:spAutoFit/>
          </a:bodyPr>
          <a:lstStyle/>
          <a:p>
            <a:pPr marL="0" lvl="1"/>
            <a:r>
              <a:rPr lang="en-GB" sz="2400" b="1" dirty="0" smtClean="0">
                <a:solidFill>
                  <a:schemeClr val="tx2"/>
                </a:solidFill>
              </a:rPr>
              <a:t>Encouraging voluntary license </a:t>
            </a:r>
            <a:r>
              <a:rPr lang="en-GB" sz="2400" b="1" dirty="0">
                <a:solidFill>
                  <a:schemeClr val="tx2"/>
                </a:solidFill>
              </a:rPr>
              <a:t>a</a:t>
            </a:r>
            <a:r>
              <a:rPr lang="en-GB" sz="2400" b="1" dirty="0" smtClean="0">
                <a:solidFill>
                  <a:schemeClr val="tx2"/>
                </a:solidFill>
              </a:rPr>
              <a:t>greements allowing generic competition in countries</a:t>
            </a:r>
          </a:p>
          <a:p>
            <a:pPr marL="457200" lvl="2"/>
            <a:endParaRPr lang="en-GB" sz="2400" dirty="0" smtClean="0">
              <a:solidFill>
                <a:schemeClr val="tx2"/>
              </a:solidFill>
            </a:endParaRPr>
          </a:p>
          <a:p>
            <a:pPr marL="800100" lvl="2" indent="-342900">
              <a:buFont typeface="Wingdings" panose="05000000000000000000" pitchFamily="2" charset="2"/>
              <a:buChar char="Ø"/>
            </a:pPr>
            <a:r>
              <a:rPr lang="en-GB" sz="2400" dirty="0" err="1">
                <a:solidFill>
                  <a:schemeClr val="tx2"/>
                </a:solidFill>
              </a:rPr>
              <a:t>Glecaprevir</a:t>
            </a:r>
            <a:r>
              <a:rPr lang="en-GB" sz="2400" dirty="0">
                <a:solidFill>
                  <a:schemeClr val="tx2"/>
                </a:solidFill>
              </a:rPr>
              <a:t>/</a:t>
            </a:r>
            <a:r>
              <a:rPr lang="en-GB" sz="2400" dirty="0" err="1">
                <a:solidFill>
                  <a:schemeClr val="tx2"/>
                </a:solidFill>
              </a:rPr>
              <a:t>pibrentasvir</a:t>
            </a:r>
            <a:r>
              <a:rPr lang="en-GB" sz="2400" dirty="0">
                <a:solidFill>
                  <a:schemeClr val="tx2"/>
                </a:solidFill>
              </a:rPr>
              <a:t> (AbbVie) – Access plan </a:t>
            </a:r>
            <a:r>
              <a:rPr lang="en-GB" sz="2400" dirty="0" smtClean="0">
                <a:solidFill>
                  <a:schemeClr val="tx2"/>
                </a:solidFill>
              </a:rPr>
              <a:t>?</a:t>
            </a:r>
          </a:p>
          <a:p>
            <a:pPr marL="457200" lvl="2"/>
            <a:endParaRPr lang="en-GB" sz="2400" dirty="0">
              <a:solidFill>
                <a:schemeClr val="tx2"/>
              </a:solidFill>
            </a:endParaRPr>
          </a:p>
          <a:p>
            <a:pPr marL="800100" lvl="2" indent="-342900">
              <a:buFont typeface="Wingdings" panose="05000000000000000000" pitchFamily="2" charset="2"/>
              <a:buChar char="Ø"/>
            </a:pPr>
            <a:r>
              <a:rPr lang="en-GB" sz="2400" dirty="0" smtClean="0">
                <a:solidFill>
                  <a:schemeClr val="tx2"/>
                </a:solidFill>
              </a:rPr>
              <a:t>Challenge: </a:t>
            </a:r>
            <a:r>
              <a:rPr lang="en-GB" sz="2400" dirty="0">
                <a:solidFill>
                  <a:schemeClr val="tx2"/>
                </a:solidFill>
              </a:rPr>
              <a:t>d</a:t>
            </a:r>
            <a:r>
              <a:rPr lang="en-GB" sz="2400" dirty="0" smtClean="0">
                <a:solidFill>
                  <a:schemeClr val="tx2"/>
                </a:solidFill>
              </a:rPr>
              <a:t>o not help those upper-middle and high-income countries that are not included – direct negotiation or pooled </a:t>
            </a:r>
            <a:r>
              <a:rPr lang="en-GB" sz="2400" dirty="0" err="1" smtClean="0">
                <a:solidFill>
                  <a:schemeClr val="tx2"/>
                </a:solidFill>
              </a:rPr>
              <a:t>procurment</a:t>
            </a:r>
            <a:endParaRPr lang="en-GB" sz="2400" dirty="0" smtClean="0">
              <a:solidFill>
                <a:schemeClr val="tx2"/>
              </a:solidFill>
            </a:endParaRPr>
          </a:p>
          <a:p>
            <a:pPr marL="800100" lvl="2" indent="-342900">
              <a:buFont typeface="Arial" panose="020B0604020202020204" pitchFamily="34" charset="0"/>
              <a:buChar char="•"/>
            </a:pPr>
            <a:endParaRPr lang="en-GB" sz="2400" dirty="0">
              <a:solidFill>
                <a:schemeClr val="tx2">
                  <a:lumMod val="50000"/>
                </a:schemeClr>
              </a:solidFill>
            </a:endParaRPr>
          </a:p>
          <a:p>
            <a:pPr marL="800100" lvl="2" indent="-342900">
              <a:buFont typeface="Arial" panose="020B0604020202020204" pitchFamily="34" charset="0"/>
              <a:buChar char="•"/>
            </a:pPr>
            <a:endParaRPr lang="en-GB" sz="2400" dirty="0" smtClean="0">
              <a:solidFill>
                <a:schemeClr val="tx2">
                  <a:lumMod val="50000"/>
                </a:schemeClr>
              </a:solidFill>
            </a:endParaRPr>
          </a:p>
          <a:p>
            <a:pPr marL="0" lvl="1"/>
            <a:endParaRPr lang="en-US" sz="2400" dirty="0">
              <a:solidFill>
                <a:schemeClr val="tx2">
                  <a:lumMod val="50000"/>
                </a:schemeClr>
              </a:solidFill>
            </a:endParaRPr>
          </a:p>
        </p:txBody>
      </p:sp>
      <p:pic>
        <p:nvPicPr>
          <p:cNvPr id="1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14884" y="5353948"/>
            <a:ext cx="2348792" cy="11144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itle 7"/>
          <p:cNvSpPr>
            <a:spLocks noGrp="1"/>
          </p:cNvSpPr>
          <p:nvPr>
            <p:ph type="title"/>
          </p:nvPr>
        </p:nvSpPr>
        <p:spPr>
          <a:xfrm>
            <a:off x="479999" y="367619"/>
            <a:ext cx="9656373" cy="720000"/>
          </a:xfrm>
        </p:spPr>
        <p:txBody>
          <a:bodyPr/>
          <a:lstStyle/>
          <a:p>
            <a:r>
              <a:rPr lang="en-US" dirty="0" smtClean="0"/>
              <a:t>Creating new opportunities</a:t>
            </a:r>
            <a:endParaRPr lang="en-US" dirty="0"/>
          </a:p>
        </p:txBody>
      </p:sp>
      <p:sp>
        <p:nvSpPr>
          <p:cNvPr id="14" name="Title 7"/>
          <p:cNvSpPr txBox="1">
            <a:spLocks/>
          </p:cNvSpPr>
          <p:nvPr/>
        </p:nvSpPr>
        <p:spPr bwMode="gray">
          <a:xfrm>
            <a:off x="531135" y="972780"/>
            <a:ext cx="8160000" cy="509791"/>
          </a:xfrm>
          <a:prstGeom prst="rect">
            <a:avLst/>
          </a:prstGeom>
        </p:spPr>
        <p:txBody>
          <a:bodyPr vert="horz" lIns="18000" tIns="0" rIns="360000" bIns="0" rtlCol="0" anchor="b">
            <a:noAutofit/>
          </a:bodyPr>
          <a:lstStyle>
            <a:lvl1pPr algn="l" defTabSz="914400" rtl="0" eaLnBrk="1" latinLnBrk="0" hangingPunct="1">
              <a:lnSpc>
                <a:spcPct val="90000"/>
              </a:lnSpc>
              <a:spcBef>
                <a:spcPct val="0"/>
              </a:spcBef>
              <a:buNone/>
              <a:defRPr sz="2800" b="1" kern="1200">
                <a:solidFill>
                  <a:srgbClr val="0092CC"/>
                </a:solidFill>
                <a:latin typeface="+mj-lt"/>
                <a:ea typeface="+mj-ea"/>
                <a:cs typeface="+mj-cs"/>
              </a:defRPr>
            </a:lvl1pPr>
          </a:lstStyle>
          <a:p>
            <a:r>
              <a:rPr lang="en-GB" sz="2000" b="0" dirty="0" smtClean="0"/>
              <a:t>Challenges: Patent-Related Barriers</a:t>
            </a:r>
            <a:endParaRPr lang="en-US" sz="2000" b="0" dirty="0"/>
          </a:p>
        </p:txBody>
      </p:sp>
    </p:spTree>
    <p:extLst>
      <p:ext uri="{BB962C8B-B14F-4D97-AF65-F5344CB8AC3E}">
        <p14:creationId xmlns:p14="http://schemas.microsoft.com/office/powerpoint/2010/main" val="264964288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7"/>
          </p:nvPr>
        </p:nvSpPr>
        <p:spPr>
          <a:xfrm>
            <a:off x="0" y="1"/>
            <a:ext cx="12192000" cy="6857999"/>
          </a:xfrm>
        </p:spPr>
      </p:sp>
      <p:sp>
        <p:nvSpPr>
          <p:cNvPr id="4" name="Date Placeholder 3"/>
          <p:cNvSpPr>
            <a:spLocks noGrp="1"/>
          </p:cNvSpPr>
          <p:nvPr>
            <p:ph type="dt" sz="half" idx="19"/>
          </p:nvPr>
        </p:nvSpPr>
        <p:spPr>
          <a:xfrm>
            <a:off x="336120" y="6515228"/>
            <a:ext cx="985017" cy="180847"/>
          </a:xfrm>
        </p:spPr>
        <p:txBody>
          <a:bodyPr/>
          <a:lstStyle/>
          <a:p>
            <a:r>
              <a:rPr lang="en-GB" sz="1000" dirty="0" smtClean="0"/>
              <a:t>23/03/2018</a:t>
            </a:r>
            <a:endParaRPr lang="en-GB" sz="1000" dirty="0"/>
          </a:p>
        </p:txBody>
      </p:sp>
      <p:sp>
        <p:nvSpPr>
          <p:cNvPr id="5" name="Footer Placeholder 4"/>
          <p:cNvSpPr>
            <a:spLocks noGrp="1"/>
          </p:cNvSpPr>
          <p:nvPr>
            <p:ph type="ftr" sz="quarter" idx="20"/>
          </p:nvPr>
        </p:nvSpPr>
        <p:spPr>
          <a:xfrm>
            <a:off x="1274817" y="6501601"/>
            <a:ext cx="10049521" cy="257451"/>
          </a:xfrm>
        </p:spPr>
        <p:txBody>
          <a:bodyPr/>
          <a:lstStyle/>
          <a:p>
            <a:r>
              <a:rPr lang="en-GB" sz="1000" dirty="0" smtClean="0"/>
              <a:t>| </a:t>
            </a:r>
            <a:r>
              <a:rPr lang="en-US" sz="1000" dirty="0" smtClean="0"/>
              <a:t>Progress Report on Access to Hepatitis C Treatment</a:t>
            </a:r>
            <a:endParaRPr lang="en-US" sz="1000" dirty="0"/>
          </a:p>
        </p:txBody>
      </p:sp>
      <p:sp>
        <p:nvSpPr>
          <p:cNvPr id="6" name="Slide Number Placeholder 5"/>
          <p:cNvSpPr>
            <a:spLocks noGrp="1"/>
          </p:cNvSpPr>
          <p:nvPr>
            <p:ph type="sldNum" sz="quarter" idx="21"/>
          </p:nvPr>
        </p:nvSpPr>
        <p:spPr/>
        <p:txBody>
          <a:bodyPr/>
          <a:lstStyle/>
          <a:p>
            <a:fld id="{A74CE0EA-F3B5-4684-BA10-C594598FDB9C}" type="slidenum">
              <a:rPr lang="en-GB" noProof="0" smtClean="0"/>
              <a:pPr/>
              <a:t>8</a:t>
            </a:fld>
            <a:endParaRPr lang="en-GB" noProof="0"/>
          </a:p>
        </p:txBody>
      </p:sp>
      <p:sp>
        <p:nvSpPr>
          <p:cNvPr id="8" name="Title 7"/>
          <p:cNvSpPr>
            <a:spLocks noGrp="1"/>
          </p:cNvSpPr>
          <p:nvPr>
            <p:ph type="title"/>
          </p:nvPr>
        </p:nvSpPr>
        <p:spPr>
          <a:xfrm>
            <a:off x="479999" y="367619"/>
            <a:ext cx="9656373" cy="514883"/>
          </a:xfrm>
        </p:spPr>
        <p:txBody>
          <a:bodyPr/>
          <a:lstStyle/>
          <a:p>
            <a:r>
              <a:rPr lang="en-US" dirty="0" smtClean="0"/>
              <a:t>Expanding Access to Treatment</a:t>
            </a:r>
            <a:endParaRPr lang="en-US" dirty="0"/>
          </a:p>
        </p:txBody>
      </p:sp>
      <p:sp>
        <p:nvSpPr>
          <p:cNvPr id="9" name="Picture Placeholder 8"/>
          <p:cNvSpPr>
            <a:spLocks noGrp="1"/>
          </p:cNvSpPr>
          <p:nvPr>
            <p:ph type="pic" sz="quarter" idx="23"/>
          </p:nvPr>
        </p:nvSpPr>
        <p:spPr/>
      </p:sp>
      <p:sp>
        <p:nvSpPr>
          <p:cNvPr id="11" name="Title 7"/>
          <p:cNvSpPr txBox="1">
            <a:spLocks/>
          </p:cNvSpPr>
          <p:nvPr/>
        </p:nvSpPr>
        <p:spPr bwMode="gray">
          <a:xfrm>
            <a:off x="531135" y="829340"/>
            <a:ext cx="10470019" cy="467832"/>
          </a:xfrm>
          <a:prstGeom prst="rect">
            <a:avLst/>
          </a:prstGeom>
        </p:spPr>
        <p:txBody>
          <a:bodyPr vert="horz" lIns="18000" tIns="0" rIns="360000" bIns="0" rtlCol="0" anchor="b">
            <a:noAutofit/>
          </a:bodyPr>
          <a:lstStyle>
            <a:lvl1pPr algn="l" defTabSz="914400" rtl="0" eaLnBrk="1" latinLnBrk="0" hangingPunct="1">
              <a:lnSpc>
                <a:spcPct val="90000"/>
              </a:lnSpc>
              <a:spcBef>
                <a:spcPct val="0"/>
              </a:spcBef>
              <a:buNone/>
              <a:defRPr sz="2800" b="1" kern="1200">
                <a:solidFill>
                  <a:srgbClr val="0092CC"/>
                </a:solidFill>
                <a:latin typeface="+mj-lt"/>
                <a:ea typeface="+mj-ea"/>
                <a:cs typeface="+mj-cs"/>
              </a:defRPr>
            </a:lvl1pPr>
          </a:lstStyle>
          <a:p>
            <a:r>
              <a:rPr lang="en-GB" sz="2000" b="0" dirty="0" smtClean="0"/>
              <a:t>Opportunities: Facilitating Generic Competition  </a:t>
            </a:r>
            <a:endParaRPr lang="en-US" sz="2000" b="0" dirty="0"/>
          </a:p>
        </p:txBody>
      </p:sp>
      <p:sp>
        <p:nvSpPr>
          <p:cNvPr id="17" name="Rectangle 16"/>
          <p:cNvSpPr/>
          <p:nvPr/>
        </p:nvSpPr>
        <p:spPr>
          <a:xfrm>
            <a:off x="531135" y="1486912"/>
            <a:ext cx="11490744" cy="4524315"/>
          </a:xfrm>
          <a:prstGeom prst="rect">
            <a:avLst/>
          </a:prstGeom>
        </p:spPr>
        <p:txBody>
          <a:bodyPr wrap="square">
            <a:spAutoFit/>
          </a:bodyPr>
          <a:lstStyle/>
          <a:p>
            <a:pPr marL="0" lvl="1"/>
            <a:r>
              <a:rPr lang="en-GB" sz="2400" b="1" dirty="0" smtClean="0">
                <a:solidFill>
                  <a:schemeClr val="tx2"/>
                </a:solidFill>
              </a:rPr>
              <a:t>Price </a:t>
            </a:r>
            <a:r>
              <a:rPr lang="en-GB" sz="2400" b="1" dirty="0">
                <a:solidFill>
                  <a:schemeClr val="tx2"/>
                </a:solidFill>
              </a:rPr>
              <a:t>Negotiations</a:t>
            </a:r>
          </a:p>
          <a:p>
            <a:pPr marL="800100" lvl="2" indent="-342900">
              <a:buFont typeface="Arial" panose="020B0604020202020204" pitchFamily="34" charset="0"/>
              <a:buChar char="•"/>
            </a:pPr>
            <a:r>
              <a:rPr lang="en-GB" sz="2400" dirty="0">
                <a:solidFill>
                  <a:schemeClr val="tx2"/>
                </a:solidFill>
              </a:rPr>
              <a:t>Australia: price/volume agreement</a:t>
            </a:r>
          </a:p>
          <a:p>
            <a:pPr marL="800100" lvl="2" indent="-342900">
              <a:buFont typeface="Arial" panose="020B0604020202020204" pitchFamily="34" charset="0"/>
              <a:buChar char="•"/>
            </a:pPr>
            <a:r>
              <a:rPr lang="en-GB" sz="2400" dirty="0">
                <a:solidFill>
                  <a:schemeClr val="tx2"/>
                </a:solidFill>
              </a:rPr>
              <a:t>Latin America/Caribbean: pooled procurement</a:t>
            </a:r>
          </a:p>
          <a:p>
            <a:pPr marL="800100" lvl="2" indent="-342900">
              <a:buFont typeface="Arial" panose="020B0604020202020204" pitchFamily="34" charset="0"/>
              <a:buChar char="•"/>
            </a:pPr>
            <a:r>
              <a:rPr lang="en-GB" sz="2400" dirty="0">
                <a:solidFill>
                  <a:schemeClr val="tx2"/>
                </a:solidFill>
              </a:rPr>
              <a:t>Challenge: market transparency </a:t>
            </a:r>
            <a:endParaRPr lang="en-GB" sz="2400" dirty="0" smtClean="0">
              <a:solidFill>
                <a:schemeClr val="tx2"/>
              </a:solidFill>
            </a:endParaRPr>
          </a:p>
          <a:p>
            <a:pPr marL="800100" lvl="2" indent="-342900">
              <a:buFont typeface="Arial" panose="020B0604020202020204" pitchFamily="34" charset="0"/>
              <a:buChar char="•"/>
            </a:pPr>
            <a:endParaRPr lang="en-GB" sz="2400" dirty="0">
              <a:solidFill>
                <a:schemeClr val="tx2"/>
              </a:solidFill>
            </a:endParaRPr>
          </a:p>
          <a:p>
            <a:pPr marL="0" lvl="1"/>
            <a:r>
              <a:rPr lang="en-GB" sz="2400" b="1" dirty="0">
                <a:solidFill>
                  <a:schemeClr val="tx2"/>
                </a:solidFill>
              </a:rPr>
              <a:t>Compulsory License Agreements/Government-Use</a:t>
            </a:r>
          </a:p>
          <a:p>
            <a:pPr marL="800100" lvl="2" indent="-342900">
              <a:buFont typeface="Arial" panose="020B0604020202020204" pitchFamily="34" charset="0"/>
              <a:buChar char="•"/>
            </a:pPr>
            <a:r>
              <a:rPr lang="en-US" sz="2400" dirty="0" smtClean="0">
                <a:solidFill>
                  <a:schemeClr val="tx2"/>
                </a:solidFill>
              </a:rPr>
              <a:t>Allows </a:t>
            </a:r>
            <a:r>
              <a:rPr lang="en-US" sz="2400" dirty="0">
                <a:solidFill>
                  <a:schemeClr val="tx2"/>
                </a:solidFill>
              </a:rPr>
              <a:t>using the patented subject </a:t>
            </a:r>
            <a:r>
              <a:rPr lang="en-US" sz="2400" dirty="0" smtClean="0">
                <a:solidFill>
                  <a:schemeClr val="tx2"/>
                </a:solidFill>
              </a:rPr>
              <a:t>matter without </a:t>
            </a:r>
            <a:r>
              <a:rPr lang="en-US" sz="2400" dirty="0">
                <a:solidFill>
                  <a:schemeClr val="tx2"/>
                </a:solidFill>
              </a:rPr>
              <a:t>the authorization of the right </a:t>
            </a:r>
            <a:r>
              <a:rPr lang="en-US" sz="2400" dirty="0" smtClean="0">
                <a:solidFill>
                  <a:schemeClr val="tx2"/>
                </a:solidFill>
              </a:rPr>
              <a:t>holder</a:t>
            </a:r>
          </a:p>
          <a:p>
            <a:pPr marL="800100" lvl="2" indent="-342900">
              <a:buFont typeface="Arial" panose="020B0604020202020204" pitchFamily="34" charset="0"/>
              <a:buChar char="•"/>
            </a:pPr>
            <a:r>
              <a:rPr lang="en-GB" sz="2400" dirty="0" smtClean="0">
                <a:solidFill>
                  <a:schemeClr val="tx2"/>
                </a:solidFill>
              </a:rPr>
              <a:t>Example</a:t>
            </a:r>
            <a:r>
              <a:rPr lang="en-GB" sz="2400" dirty="0">
                <a:solidFill>
                  <a:schemeClr val="tx2"/>
                </a:solidFill>
              </a:rPr>
              <a:t>. </a:t>
            </a:r>
            <a:r>
              <a:rPr lang="en-GB" sz="2400" dirty="0" smtClean="0">
                <a:solidFill>
                  <a:schemeClr val="tx2"/>
                </a:solidFill>
              </a:rPr>
              <a:t>Malaysia</a:t>
            </a:r>
          </a:p>
          <a:p>
            <a:pPr marL="1257300" lvl="3" indent="-342900">
              <a:buFont typeface="Arial" panose="020B0604020202020204" pitchFamily="34" charset="0"/>
              <a:buChar char="•"/>
            </a:pPr>
            <a:r>
              <a:rPr lang="en-GB" sz="2400" dirty="0" smtClean="0">
                <a:solidFill>
                  <a:schemeClr val="tx2"/>
                </a:solidFill>
              </a:rPr>
              <a:t>Compulsory license issued to import or produce generic version of sofosbuvir</a:t>
            </a:r>
          </a:p>
          <a:p>
            <a:pPr marL="0" lvl="1"/>
            <a:endParaRPr lang="en-US" sz="2400" dirty="0">
              <a:solidFill>
                <a:schemeClr val="tx2">
                  <a:lumMod val="50000"/>
                </a:schemeClr>
              </a:solidFill>
            </a:endParaRPr>
          </a:p>
        </p:txBody>
      </p:sp>
    </p:spTree>
    <p:extLst>
      <p:ext uri="{BB962C8B-B14F-4D97-AF65-F5344CB8AC3E}">
        <p14:creationId xmlns:p14="http://schemas.microsoft.com/office/powerpoint/2010/main" val="77205712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7"/>
          </p:nvPr>
        </p:nvSpPr>
        <p:spPr>
          <a:xfrm>
            <a:off x="0" y="1"/>
            <a:ext cx="12192000" cy="6857999"/>
          </a:xfrm>
        </p:spPr>
      </p:sp>
      <p:sp>
        <p:nvSpPr>
          <p:cNvPr id="4" name="Date Placeholder 3"/>
          <p:cNvSpPr>
            <a:spLocks noGrp="1"/>
          </p:cNvSpPr>
          <p:nvPr>
            <p:ph type="dt" sz="half" idx="19"/>
          </p:nvPr>
        </p:nvSpPr>
        <p:spPr>
          <a:xfrm>
            <a:off x="336120" y="6515228"/>
            <a:ext cx="985017" cy="180847"/>
          </a:xfrm>
        </p:spPr>
        <p:txBody>
          <a:bodyPr/>
          <a:lstStyle/>
          <a:p>
            <a:r>
              <a:rPr lang="en-GB" sz="1000" dirty="0" smtClean="0"/>
              <a:t>23/03/2018</a:t>
            </a:r>
            <a:endParaRPr lang="en-GB" sz="1000" dirty="0"/>
          </a:p>
        </p:txBody>
      </p:sp>
      <p:sp>
        <p:nvSpPr>
          <p:cNvPr id="5" name="Footer Placeholder 4"/>
          <p:cNvSpPr>
            <a:spLocks noGrp="1"/>
          </p:cNvSpPr>
          <p:nvPr>
            <p:ph type="ftr" sz="quarter" idx="20"/>
          </p:nvPr>
        </p:nvSpPr>
        <p:spPr>
          <a:xfrm>
            <a:off x="1274817" y="6501601"/>
            <a:ext cx="10049521" cy="257451"/>
          </a:xfrm>
        </p:spPr>
        <p:txBody>
          <a:bodyPr/>
          <a:lstStyle/>
          <a:p>
            <a:r>
              <a:rPr lang="en-GB" sz="1000" dirty="0" smtClean="0"/>
              <a:t>| </a:t>
            </a:r>
            <a:r>
              <a:rPr lang="en-US" sz="1000" dirty="0" smtClean="0"/>
              <a:t>Progress Report on Access to Hepatitis C Treatment</a:t>
            </a:r>
            <a:endParaRPr lang="en-US" sz="1000" dirty="0"/>
          </a:p>
        </p:txBody>
      </p:sp>
      <p:sp>
        <p:nvSpPr>
          <p:cNvPr id="6" name="Slide Number Placeholder 5"/>
          <p:cNvSpPr>
            <a:spLocks noGrp="1"/>
          </p:cNvSpPr>
          <p:nvPr>
            <p:ph type="sldNum" sz="quarter" idx="21"/>
          </p:nvPr>
        </p:nvSpPr>
        <p:spPr/>
        <p:txBody>
          <a:bodyPr/>
          <a:lstStyle/>
          <a:p>
            <a:fld id="{A74CE0EA-F3B5-4684-BA10-C594598FDB9C}" type="slidenum">
              <a:rPr lang="en-GB" noProof="0" smtClean="0"/>
              <a:pPr/>
              <a:t>9</a:t>
            </a:fld>
            <a:endParaRPr lang="en-GB" noProof="0"/>
          </a:p>
        </p:txBody>
      </p:sp>
      <p:sp>
        <p:nvSpPr>
          <p:cNvPr id="8" name="Title 7"/>
          <p:cNvSpPr>
            <a:spLocks noGrp="1"/>
          </p:cNvSpPr>
          <p:nvPr>
            <p:ph type="title"/>
          </p:nvPr>
        </p:nvSpPr>
        <p:spPr>
          <a:xfrm>
            <a:off x="479999" y="367619"/>
            <a:ext cx="9656373" cy="720000"/>
          </a:xfrm>
        </p:spPr>
        <p:txBody>
          <a:bodyPr/>
          <a:lstStyle/>
          <a:p>
            <a:r>
              <a:rPr lang="en-US" dirty="0" smtClean="0"/>
              <a:t>Creating new opportunities </a:t>
            </a:r>
            <a:endParaRPr lang="en-US" dirty="0"/>
          </a:p>
        </p:txBody>
      </p:sp>
      <p:sp>
        <p:nvSpPr>
          <p:cNvPr id="9" name="Picture Placeholder 8"/>
          <p:cNvSpPr>
            <a:spLocks noGrp="1"/>
          </p:cNvSpPr>
          <p:nvPr>
            <p:ph type="pic" sz="quarter" idx="23"/>
          </p:nvPr>
        </p:nvSpPr>
        <p:spPr/>
      </p:sp>
      <p:sp>
        <p:nvSpPr>
          <p:cNvPr id="11" name="Title 7"/>
          <p:cNvSpPr txBox="1">
            <a:spLocks/>
          </p:cNvSpPr>
          <p:nvPr/>
        </p:nvSpPr>
        <p:spPr bwMode="gray">
          <a:xfrm>
            <a:off x="531134" y="972780"/>
            <a:ext cx="10796084" cy="509791"/>
          </a:xfrm>
          <a:prstGeom prst="rect">
            <a:avLst/>
          </a:prstGeom>
        </p:spPr>
        <p:txBody>
          <a:bodyPr vert="horz" lIns="18000" tIns="0" rIns="360000" bIns="0" rtlCol="0" anchor="b">
            <a:noAutofit/>
          </a:bodyPr>
          <a:lstStyle>
            <a:lvl1pPr algn="l" defTabSz="914400" rtl="0" eaLnBrk="1" latinLnBrk="0" hangingPunct="1">
              <a:lnSpc>
                <a:spcPct val="90000"/>
              </a:lnSpc>
              <a:spcBef>
                <a:spcPct val="0"/>
              </a:spcBef>
              <a:buNone/>
              <a:defRPr sz="2800" b="1" kern="1200">
                <a:solidFill>
                  <a:srgbClr val="0092CC"/>
                </a:solidFill>
                <a:latin typeface="+mj-lt"/>
                <a:ea typeface="+mj-ea"/>
                <a:cs typeface="+mj-cs"/>
              </a:defRPr>
            </a:lvl1pPr>
          </a:lstStyle>
          <a:p>
            <a:r>
              <a:rPr lang="en-GB" sz="2000" b="0" dirty="0" smtClean="0"/>
              <a:t>Opportunities: Intensifying Competition to Reduce Prices </a:t>
            </a:r>
            <a:endParaRPr lang="en-US" sz="2000" b="0"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3145" y="1689867"/>
            <a:ext cx="9988009" cy="44334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33404424"/>
      </p:ext>
    </p:extLst>
  </p:cSld>
  <p:clrMapOvr>
    <a:masterClrMapping/>
  </p:clrMapOvr>
  <p:timing>
    <p:tnLst>
      <p:par>
        <p:cTn id="1" dur="indefinite" restart="never" nodeType="tmRoot"/>
      </p:par>
    </p:tnLst>
  </p:timing>
</p:sld>
</file>

<file path=ppt/theme/theme1.xml><?xml version="1.0" encoding="utf-8"?>
<a:theme xmlns:a="http://schemas.openxmlformats.org/drawingml/2006/main" name="2_Office Theme">
  <a:themeElements>
    <a:clrScheme name="WHO PPT color scheme 2016">
      <a:dk1>
        <a:sysClr val="windowText" lastClr="000000"/>
      </a:dk1>
      <a:lt1>
        <a:sysClr val="window" lastClr="FFFFFF"/>
      </a:lt1>
      <a:dk2>
        <a:srgbClr val="009CDE"/>
      </a:dk2>
      <a:lt2>
        <a:srgbClr val="F3F3F3"/>
      </a:lt2>
      <a:accent1>
        <a:srgbClr val="009CDE"/>
      </a:accent1>
      <a:accent2>
        <a:srgbClr val="183C5C"/>
      </a:accent2>
      <a:accent3>
        <a:srgbClr val="66C4EB"/>
      </a:accent3>
      <a:accent4>
        <a:srgbClr val="9B9B9B"/>
      </a:accent4>
      <a:accent5>
        <a:srgbClr val="CCEBF8"/>
      </a:accent5>
      <a:accent6>
        <a:srgbClr val="C9C9C9"/>
      </a:accent6>
      <a:hlink>
        <a:srgbClr val="009CDE"/>
      </a:hlink>
      <a:folHlink>
        <a:srgbClr val="B2B2B2"/>
      </a:folHlink>
    </a:clrScheme>
    <a:fontScheme name="WHO Fonts PPT 2016">
      <a:majorFont>
        <a:latin typeface="Ebrima"/>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3_Office Theme">
  <a:themeElements>
    <a:clrScheme name="WHO PPT color scheme 2016">
      <a:dk1>
        <a:sysClr val="windowText" lastClr="000000"/>
      </a:dk1>
      <a:lt1>
        <a:sysClr val="window" lastClr="FFFFFF"/>
      </a:lt1>
      <a:dk2>
        <a:srgbClr val="009CDE"/>
      </a:dk2>
      <a:lt2>
        <a:srgbClr val="F3F3F3"/>
      </a:lt2>
      <a:accent1>
        <a:srgbClr val="009CDE"/>
      </a:accent1>
      <a:accent2>
        <a:srgbClr val="183C5C"/>
      </a:accent2>
      <a:accent3>
        <a:srgbClr val="66C4EB"/>
      </a:accent3>
      <a:accent4>
        <a:srgbClr val="9B9B9B"/>
      </a:accent4>
      <a:accent5>
        <a:srgbClr val="CCEBF8"/>
      </a:accent5>
      <a:accent6>
        <a:srgbClr val="C9C9C9"/>
      </a:accent6>
      <a:hlink>
        <a:srgbClr val="009CDE"/>
      </a:hlink>
      <a:folHlink>
        <a:srgbClr val="B2B2B2"/>
      </a:folHlink>
    </a:clrScheme>
    <a:fontScheme name="WHO Fonts PPT 2016">
      <a:majorFont>
        <a:latin typeface="Ebrima"/>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4_Office Theme">
  <a:themeElements>
    <a:clrScheme name="WHO PPT color scheme 2016">
      <a:dk1>
        <a:sysClr val="windowText" lastClr="000000"/>
      </a:dk1>
      <a:lt1>
        <a:sysClr val="window" lastClr="FFFFFF"/>
      </a:lt1>
      <a:dk2>
        <a:srgbClr val="009CDE"/>
      </a:dk2>
      <a:lt2>
        <a:srgbClr val="F3F3F3"/>
      </a:lt2>
      <a:accent1>
        <a:srgbClr val="009CDE"/>
      </a:accent1>
      <a:accent2>
        <a:srgbClr val="183C5C"/>
      </a:accent2>
      <a:accent3>
        <a:srgbClr val="66C4EB"/>
      </a:accent3>
      <a:accent4>
        <a:srgbClr val="9B9B9B"/>
      </a:accent4>
      <a:accent5>
        <a:srgbClr val="CCEBF8"/>
      </a:accent5>
      <a:accent6>
        <a:srgbClr val="C9C9C9"/>
      </a:accent6>
      <a:hlink>
        <a:srgbClr val="009CDE"/>
      </a:hlink>
      <a:folHlink>
        <a:srgbClr val="B2B2B2"/>
      </a:folHlink>
    </a:clrScheme>
    <a:fontScheme name="WHO Fonts PPT 2016">
      <a:majorFont>
        <a:latin typeface="Ebrima"/>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5_Office Theme">
  <a:themeElements>
    <a:clrScheme name="WHO PPT color scheme 2016">
      <a:dk1>
        <a:sysClr val="windowText" lastClr="000000"/>
      </a:dk1>
      <a:lt1>
        <a:sysClr val="window" lastClr="FFFFFF"/>
      </a:lt1>
      <a:dk2>
        <a:srgbClr val="009CDE"/>
      </a:dk2>
      <a:lt2>
        <a:srgbClr val="F3F3F3"/>
      </a:lt2>
      <a:accent1>
        <a:srgbClr val="009CDE"/>
      </a:accent1>
      <a:accent2>
        <a:srgbClr val="183C5C"/>
      </a:accent2>
      <a:accent3>
        <a:srgbClr val="66C4EB"/>
      </a:accent3>
      <a:accent4>
        <a:srgbClr val="9B9B9B"/>
      </a:accent4>
      <a:accent5>
        <a:srgbClr val="CCEBF8"/>
      </a:accent5>
      <a:accent6>
        <a:srgbClr val="C9C9C9"/>
      </a:accent6>
      <a:hlink>
        <a:srgbClr val="009CDE"/>
      </a:hlink>
      <a:folHlink>
        <a:srgbClr val="B2B2B2"/>
      </a:folHlink>
    </a:clrScheme>
    <a:fontScheme name="WHO Fonts PPT 2016">
      <a:majorFont>
        <a:latin typeface="Ebrima"/>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4002</TotalTime>
  <Words>1365</Words>
  <Application>Microsoft Office PowerPoint</Application>
  <PresentationFormat>Custom</PresentationFormat>
  <Paragraphs>250</Paragraphs>
  <Slides>24</Slides>
  <Notes>17</Notes>
  <HiddenSlides>4</HiddenSlides>
  <MMClips>0</MMClips>
  <ScaleCrop>false</ScaleCrop>
  <HeadingPairs>
    <vt:vector size="6" baseType="variant">
      <vt:variant>
        <vt:lpstr>Fonts Used</vt:lpstr>
      </vt:variant>
      <vt:variant>
        <vt:i4>12</vt:i4>
      </vt:variant>
      <vt:variant>
        <vt:lpstr>Theme</vt:lpstr>
      </vt:variant>
      <vt:variant>
        <vt:i4>6</vt:i4>
      </vt:variant>
      <vt:variant>
        <vt:lpstr>Slide Titles</vt:lpstr>
      </vt:variant>
      <vt:variant>
        <vt:i4>24</vt:i4>
      </vt:variant>
    </vt:vector>
  </HeadingPairs>
  <TitlesOfParts>
    <vt:vector size="42" baseType="lpstr">
      <vt:lpstr>Arial</vt:lpstr>
      <vt:lpstr>MS Mincho</vt:lpstr>
      <vt:lpstr>Calibri Light</vt:lpstr>
      <vt:lpstr>Courier New</vt:lpstr>
      <vt:lpstr>MS PGothic</vt:lpstr>
      <vt:lpstr>Times New Roman</vt:lpstr>
      <vt:lpstr>Wingdings</vt:lpstr>
      <vt:lpstr>SimSun</vt:lpstr>
      <vt:lpstr>Ebrima</vt:lpstr>
      <vt:lpstr>Cambria</vt:lpstr>
      <vt:lpstr>Calibri</vt:lpstr>
      <vt:lpstr>Myriad Pro</vt:lpstr>
      <vt:lpstr>2_Office Theme</vt:lpstr>
      <vt:lpstr>3_Office Theme</vt:lpstr>
      <vt:lpstr>Office Theme</vt:lpstr>
      <vt:lpstr>1_Office Theme</vt:lpstr>
      <vt:lpstr>4_Office Theme</vt:lpstr>
      <vt:lpstr>5_Office Theme</vt:lpstr>
      <vt:lpstr>WHO Global work on transition to new treatments and formulations for Hepatitis and HIV</vt:lpstr>
      <vt:lpstr>  Key messages on  transition to new DAAs</vt:lpstr>
      <vt:lpstr>More than 3 million received curative DAA treatment by mid 2017</vt:lpstr>
      <vt:lpstr>Simplification approach will be key</vt:lpstr>
      <vt:lpstr>Huge opportunities already exist </vt:lpstr>
      <vt:lpstr>Creating new opportunities</vt:lpstr>
      <vt:lpstr>Creating new opportunities</vt:lpstr>
      <vt:lpstr>Expanding Access to Treatment</vt:lpstr>
      <vt:lpstr>Creating new opportunities </vt:lpstr>
      <vt:lpstr>Creating new opportunities</vt:lpstr>
      <vt:lpstr>Overcoming Access Barriers to introduce new DAAs is Feasible</vt:lpstr>
      <vt:lpstr>PowerPoint Presentation</vt:lpstr>
      <vt:lpstr>Key messages on transition to new ARVs</vt:lpstr>
      <vt:lpstr>21.7 million people receiving antiretroviral treatment</vt:lpstr>
      <vt:lpstr>Approach to ARV Drug Optimization: Key Principles </vt:lpstr>
      <vt:lpstr>Dolutegravir – overall drug profile</vt:lpstr>
      <vt:lpstr>DTG uptake by countries </vt:lpstr>
      <vt:lpstr>Many countries already started  DTG Transition Plans </vt:lpstr>
      <vt:lpstr>Note of caution: : a TLD could be considered for pregnant women identified as receiving or starting ART later in the pregnancy (second or third trimester), although the switch to TLE should be ensured after delivery in case the woman does not have access to reliable contraception. TLD can be safely used in adolescents weighing more than 30 kg.  b Women should be advised on the possible effects of TLD on the pregnancy outcome and on the available contraceptive methods. Consistent and reliable contraception implies that contraceptive methods are widely available and easily accessible to the population, especially long acting contraceptive methods and dual contraceptive methods with condoms.  c TLE is a safe and effective option for women desiring pregnancy or currently pregnant until the signal of potential risk of new tube defects associated with DTG use in periconception period is confirmed or refuted.  </vt:lpstr>
      <vt:lpstr>Implementation considerations for DTG transition </vt:lpstr>
      <vt:lpstr>PowerPoint Presentation</vt:lpstr>
      <vt:lpstr>WHO work streams on transition plans </vt:lpstr>
      <vt:lpstr>Partnerships are vital to the success of the transition to new drugs for HIV and Hepatitis</vt:lpstr>
      <vt:lpstr>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Benedikt Fischer</dc:creator>
  <cp:lastModifiedBy>RENAUD, Francoise</cp:lastModifiedBy>
  <cp:revision>619</cp:revision>
  <cp:lastPrinted>2017-10-27T16:01:23Z</cp:lastPrinted>
  <dcterms:created xsi:type="dcterms:W3CDTF">2016-09-26T17:27:22Z</dcterms:created>
  <dcterms:modified xsi:type="dcterms:W3CDTF">2018-07-25T08:15:05Z</dcterms:modified>
</cp:coreProperties>
</file>